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7" r:id="rId5"/>
    <p:sldId id="279" r:id="rId6"/>
    <p:sldId id="293" r:id="rId7"/>
    <p:sldId id="280" r:id="rId8"/>
    <p:sldId id="292" r:id="rId9"/>
    <p:sldId id="281" r:id="rId10"/>
    <p:sldId id="283" r:id="rId11"/>
    <p:sldId id="287" r:id="rId12"/>
    <p:sldId id="282" r:id="rId13"/>
    <p:sldId id="284" r:id="rId14"/>
    <p:sldId id="288" r:id="rId15"/>
    <p:sldId id="286" r:id="rId16"/>
    <p:sldId id="285" r:id="rId17"/>
    <p:sldId id="291" r:id="rId18"/>
    <p:sldId id="290" r:id="rId19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72"/>
    <p:restoredTop sz="95820"/>
  </p:normalViewPr>
  <p:slideViewPr>
    <p:cSldViewPr snapToGrid="0">
      <p:cViewPr varScale="1">
        <p:scale>
          <a:sx n="64" d="100"/>
          <a:sy n="64" d="100"/>
        </p:scale>
        <p:origin x="101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 or workflow; or to emphasis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944E6A-E0B7-4040-A72F-84F97B268978}" type="datetime1">
              <a:rPr lang="en-GB" smtClean="0"/>
              <a:t>09/03/2020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0E0C28A-8301-4D09-BF6F-17D11FC68C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882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D0FDA-B353-46A8-A7F4-56A27A01FB62}" type="datetime1">
              <a:rPr lang="en-GB" smtClean="0"/>
              <a:pPr/>
              <a:t>09/03/2020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127234-4CCC-4D44-8574-686ADA7EE3A8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99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3033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040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837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89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60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45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12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91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15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11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88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0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86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8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F0BD0F70-A0B5-4BC2-BDFE-D1CA81BC9C6F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EE7EB4-A64A-4578-9175-E6A8F7D76D04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0DAEDB-D973-4F25-865F-CBCE35FF2141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170D72-9F85-4D3C-8161-B1E917537E4E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en-GB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en-GB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E57D55-A405-4C1B-8501-01680A64D0D0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21F5E7-633A-4BA6-B440-DE19508C93A8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en-GB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en-GB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31B74A-3212-4E9B-AE53-A8E9D8B1E27D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571654-9894-4CC2-A2B9-365A0BDB8219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CBABBB-B3A9-4361-A980-682E509477AE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167A94-7E62-4910-9E4E-03C87485F6C2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7799C9-84D9-46D2-A11E-BCF8A720529D}" type="slidenum">
              <a:rPr lang="en-GB" noProof="0" smtClean="0"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3F9583-43FF-4546-90E6-3C675E1D12C7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4056F4-2A81-485B-B8F1-B05D0A716950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n-GB" noProof="0" smtClean="0"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D9B3D4-C1A8-4295-8424-634AF441EFF9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DA691B-9A6D-42E1-84DF-4016548A2BB6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4F5A8D-0194-4A7A-83C5-F3B313E844C7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0B61F8-4866-4FFF-BF47-C7D8F112B8E2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A34808-A924-4EAA-B70F-6D32036E5CC8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9D34E703-7441-458D-9C6E-073AB698C1C5}" type="datetime1">
              <a:rPr lang="en-GB" noProof="0" smtClean="0"/>
              <a:t>09/03/2020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hyperlink" Target="https://www.biblegateway.com/passage/?search=Ezekiel+36%3A26&amp;version=NI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s://www.biblegateway.com/passage/?search=Jonah+2:7&amp;version=NI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>
            <a:normAutofit/>
          </a:bodyPr>
          <a:lstStyle/>
          <a:p>
            <a:pPr rtl="0"/>
            <a:r>
              <a:rPr lang="en-GB" sz="6000" dirty="0">
                <a:solidFill>
                  <a:srgbClr val="262626"/>
                </a:solidFill>
              </a:rPr>
              <a:t>Blocks to prayer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>
                <a:solidFill>
                  <a:srgbClr val="262626"/>
                </a:solidFill>
              </a:rPr>
              <a:t>Or are they ?</a:t>
            </a:r>
          </a:p>
        </p:txBody>
      </p:sp>
    </p:spTree>
    <p:extLst>
      <p:ext uri="{BB962C8B-B14F-4D97-AF65-F5344CB8AC3E}">
        <p14:creationId xmlns:p14="http://schemas.microsoft.com/office/powerpoint/2010/main" val="383907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65" y="380697"/>
            <a:ext cx="9601196" cy="1303867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CB4B296-65B3-B24B-A596-3485651C50E7}"/>
              </a:ext>
            </a:extLst>
          </p:cNvPr>
          <p:cNvSpPr txBox="1"/>
          <p:nvPr/>
        </p:nvSpPr>
        <p:spPr>
          <a:xfrm>
            <a:off x="1094013" y="1284750"/>
            <a:ext cx="937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 John 5:21 </a:t>
            </a:r>
          </a:p>
          <a:p>
            <a:pPr algn="ctr"/>
            <a:endParaRPr lang="en-AU" sz="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AU" sz="6000" i="1" dirty="0"/>
              <a:t>Dear children, keep yourselves from idols.</a:t>
            </a:r>
            <a:endParaRPr lang="en-AU" sz="6000" dirty="0"/>
          </a:p>
          <a:p>
            <a:pPr algn="ctr"/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29582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3793" y="2106610"/>
            <a:ext cx="6815669" cy="1515533"/>
          </a:xfrm>
        </p:spPr>
        <p:txBody>
          <a:bodyPr rtlCol="0">
            <a:normAutofit/>
          </a:bodyPr>
          <a:lstStyle/>
          <a:p>
            <a:r>
              <a:rPr lang="en-AU" sz="60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Safe Prayers</a:t>
            </a:r>
            <a:endParaRPr lang="en-US" sz="6000" dirty="0">
              <a:latin typeface="Comic Sans MS" panose="030F0902030302020204" pitchFamily="66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8165" y="3838836"/>
            <a:ext cx="6815669" cy="1320802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5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578376"/>
            <a:ext cx="9601196" cy="1303867"/>
          </a:xfrm>
        </p:spPr>
        <p:txBody>
          <a:bodyPr rtlCol="0">
            <a:normAutofit fontScale="90000"/>
          </a:bodyPr>
          <a:lstStyle/>
          <a:p>
            <a:r>
              <a:rPr lang="en-AU" sz="7300" dirty="0"/>
              <a:t>Do I really want God to answer my prayers</a:t>
            </a:r>
            <a:br>
              <a:rPr lang="en-AU" dirty="0"/>
            </a:b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07304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4" y="3141053"/>
            <a:ext cx="9601196" cy="1303867"/>
          </a:xfrm>
        </p:spPr>
        <p:txBody>
          <a:bodyPr rtlCol="0">
            <a:normAutofit fontScale="90000"/>
          </a:bodyPr>
          <a:lstStyle/>
          <a:p>
            <a:r>
              <a:rPr lang="en-AU" sz="67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Luke 22 vs 42</a:t>
            </a:r>
            <a:br>
              <a:rPr lang="en-AU" sz="5300" dirty="0">
                <a:latin typeface="+mn-lt"/>
              </a:rPr>
            </a:br>
            <a:br>
              <a:rPr lang="en-AU" sz="5300" dirty="0">
                <a:latin typeface="+mn-lt"/>
              </a:rPr>
            </a:br>
            <a:r>
              <a:rPr lang="en-AU" sz="5300" dirty="0">
                <a:latin typeface="+mn-lt"/>
              </a:rPr>
              <a:t>“Father, if you are willing, take this cup from me; yet not my will, but yours be done.”</a:t>
            </a:r>
            <a:br>
              <a:rPr lang="en-AU" dirty="0"/>
            </a:b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07833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543" y="3562531"/>
            <a:ext cx="7753071" cy="1515533"/>
          </a:xfrm>
        </p:spPr>
        <p:txBody>
          <a:bodyPr rtlCol="0">
            <a:normAutofit fontScale="90000"/>
          </a:bodyPr>
          <a:lstStyle/>
          <a:p>
            <a:r>
              <a:rPr lang="en-AU" sz="6000" dirty="0"/>
              <a:t>It’s not a prayer block </a:t>
            </a:r>
            <a:br>
              <a:rPr lang="en-AU" sz="6000" dirty="0"/>
            </a:br>
            <a:r>
              <a:rPr lang="en-AU" sz="6000" b="1" dirty="0"/>
              <a:t>It’s a heart block</a:t>
            </a:r>
            <a:r>
              <a:rPr lang="en-AU" sz="6000" dirty="0"/>
              <a:t>. </a:t>
            </a:r>
            <a:br>
              <a:rPr lang="en-AU" sz="6000" dirty="0"/>
            </a:br>
            <a:r>
              <a:rPr lang="en-AU" sz="5300" dirty="0"/>
              <a:t>So ask God to soften your heart: </a:t>
            </a:r>
            <a:endParaRPr lang="en-US" sz="53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4109" y="1597944"/>
            <a:ext cx="6080278" cy="1320802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4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578376"/>
            <a:ext cx="9601196" cy="1303867"/>
          </a:xfrm>
        </p:spPr>
        <p:txBody>
          <a:bodyPr rtlCol="0">
            <a:normAutofit fontScale="90000"/>
          </a:bodyPr>
          <a:lstStyle/>
          <a:p>
            <a:br>
              <a:rPr lang="en-AU" dirty="0"/>
            </a:b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677012-E50D-C243-B1F4-8E253E090F30}"/>
              </a:ext>
            </a:extLst>
          </p:cNvPr>
          <p:cNvSpPr txBox="1"/>
          <p:nvPr/>
        </p:nvSpPr>
        <p:spPr>
          <a:xfrm>
            <a:off x="1341119" y="1487303"/>
            <a:ext cx="93422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Ezekiel 36:26</a:t>
            </a:r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endParaRPr lang="en-AU" dirty="0"/>
          </a:p>
          <a:p>
            <a:pPr algn="ctr"/>
            <a:r>
              <a:rPr lang="en-AU" sz="5400" dirty="0"/>
              <a:t>I will give you a </a:t>
            </a:r>
            <a:r>
              <a:rPr lang="en-AU" sz="5400" b="1" dirty="0"/>
              <a:t>new</a:t>
            </a:r>
            <a:r>
              <a:rPr lang="en-AU" sz="5400" dirty="0"/>
              <a:t> </a:t>
            </a:r>
            <a:r>
              <a:rPr lang="en-AU" sz="5400" b="1" dirty="0"/>
              <a:t>heart</a:t>
            </a:r>
            <a:r>
              <a:rPr lang="en-AU" sz="5400" dirty="0"/>
              <a:t> and put a </a:t>
            </a:r>
            <a:r>
              <a:rPr lang="en-AU" sz="5400" b="1" dirty="0"/>
              <a:t>new</a:t>
            </a:r>
            <a:r>
              <a:rPr lang="en-AU" sz="5400" dirty="0"/>
              <a:t> spirit in you; I will remove from you your </a:t>
            </a:r>
            <a:r>
              <a:rPr lang="en-AU" sz="5400" b="1" dirty="0"/>
              <a:t>heart</a:t>
            </a:r>
            <a:r>
              <a:rPr lang="en-AU" sz="5400" dirty="0"/>
              <a:t> of stone and give you a </a:t>
            </a:r>
            <a:r>
              <a:rPr lang="en-AU" sz="5400" b="1" dirty="0"/>
              <a:t>heart</a:t>
            </a:r>
            <a:r>
              <a:rPr lang="en-AU" sz="5400" dirty="0"/>
              <a:t> of flesh.</a:t>
            </a: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47575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4" y="1005453"/>
            <a:ext cx="9601196" cy="1303867"/>
          </a:xfrm>
        </p:spPr>
        <p:txBody>
          <a:bodyPr rtlCol="0">
            <a:normAutofit/>
          </a:bodyPr>
          <a:lstStyle/>
          <a:p>
            <a:pPr rtl="0"/>
            <a:r>
              <a:rPr lang="en-GB" sz="4800" dirty="0">
                <a:solidFill>
                  <a:srgbClr val="FFFFFF"/>
                </a:solidFill>
              </a:rPr>
              <a:t>When Do you Pray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479764"/>
              </p:ext>
            </p:extLst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2C02BA-8B56-7F4E-B457-FA752714332F}"/>
              </a:ext>
            </a:extLst>
          </p:cNvPr>
          <p:cNvSpPr txBox="1"/>
          <p:nvPr/>
        </p:nvSpPr>
        <p:spPr>
          <a:xfrm>
            <a:off x="367936" y="2462185"/>
            <a:ext cx="11456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Jonah 2:7</a:t>
            </a:r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AU" sz="4800" dirty="0"/>
              <a:t>“When my </a:t>
            </a:r>
            <a:r>
              <a:rPr lang="en-AU" sz="4800" b="1" dirty="0"/>
              <a:t>life</a:t>
            </a:r>
            <a:r>
              <a:rPr lang="en-AU" sz="4800" dirty="0"/>
              <a:t> was ebbing away, I remembered you, Lord, and my </a:t>
            </a:r>
            <a:r>
              <a:rPr lang="en-AU" sz="4800" b="1" dirty="0"/>
              <a:t>prayer</a:t>
            </a:r>
            <a:r>
              <a:rPr lang="en-AU" sz="4800" dirty="0"/>
              <a:t> rose to you, to your holy temple.</a:t>
            </a:r>
          </a:p>
          <a:p>
            <a:endParaRPr lang="en-AU" sz="28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4" y="1005453"/>
            <a:ext cx="9601196" cy="1303867"/>
          </a:xfrm>
        </p:spPr>
        <p:txBody>
          <a:bodyPr rtlCol="0">
            <a:normAutofit/>
          </a:bodyPr>
          <a:lstStyle/>
          <a:p>
            <a:pPr rtl="0"/>
            <a:endParaRPr lang="en-GB" sz="4800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2C02BA-8B56-7F4E-B457-FA752714332F}"/>
              </a:ext>
            </a:extLst>
          </p:cNvPr>
          <p:cNvSpPr txBox="1"/>
          <p:nvPr/>
        </p:nvSpPr>
        <p:spPr>
          <a:xfrm>
            <a:off x="139338" y="647833"/>
            <a:ext cx="1145612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4800" dirty="0"/>
          </a:p>
          <a:p>
            <a:pPr algn="ctr"/>
            <a:r>
              <a:rPr lang="en-AU" sz="48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Psalm 138</a:t>
            </a:r>
          </a:p>
          <a:p>
            <a:pPr algn="ctr"/>
            <a:endParaRPr lang="en-AU" sz="4800" dirty="0"/>
          </a:p>
          <a:p>
            <a:pPr algn="ctr"/>
            <a:r>
              <a:rPr lang="en-AU" sz="4800" dirty="0"/>
              <a:t>1 I will praise you, Lord, with all my heart; before the “gods” I will sing your praise.</a:t>
            </a:r>
          </a:p>
          <a:p>
            <a:pPr algn="ctr"/>
            <a:r>
              <a:rPr lang="en-AU" sz="4800" dirty="0"/>
              <a:t>2 I will bow down toward your holy temple and will praise your name for your unfailing love and your faithfulness, when you are in despair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111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64" y="1047447"/>
            <a:ext cx="9601196" cy="1303867"/>
          </a:xfrm>
        </p:spPr>
        <p:txBody>
          <a:bodyPr rtlCol="0">
            <a:normAutofit/>
          </a:bodyPr>
          <a:lstStyle/>
          <a:p>
            <a:pPr rtl="0"/>
            <a:endParaRPr lang="en-GB" sz="4800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2C02BA-8B56-7F4E-B457-FA752714332F}"/>
              </a:ext>
            </a:extLst>
          </p:cNvPr>
          <p:cNvSpPr txBox="1"/>
          <p:nvPr/>
        </p:nvSpPr>
        <p:spPr>
          <a:xfrm>
            <a:off x="231319" y="565784"/>
            <a:ext cx="1159328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4800" b="1" u="sng" dirty="0"/>
          </a:p>
          <a:p>
            <a:pPr algn="ctr"/>
            <a:r>
              <a:rPr lang="en-AU" sz="48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Psalm 13</a:t>
            </a:r>
          </a:p>
          <a:p>
            <a:pPr algn="ctr"/>
            <a:endParaRPr lang="en-AU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AU" sz="4400" dirty="0"/>
              <a:t>How long, Lord? Will you forget me forever, How long will you hide your face from me?</a:t>
            </a:r>
            <a:br>
              <a:rPr lang="en-AU" sz="4400" dirty="0"/>
            </a:br>
            <a:r>
              <a:rPr lang="en-AU" sz="4400" b="1" baseline="30000" dirty="0"/>
              <a:t>2 </a:t>
            </a:r>
            <a:r>
              <a:rPr lang="en-AU" sz="4400" dirty="0"/>
              <a:t>How long must I wrestle with my thoughts and day after day have sorrow in my heart?</a:t>
            </a:r>
          </a:p>
          <a:p>
            <a:pPr algn="ctr"/>
            <a:r>
              <a:rPr lang="en-AU" sz="4400" dirty="0"/>
              <a:t>In joy when you feel like rejoicing</a:t>
            </a:r>
          </a:p>
          <a:p>
            <a:endParaRPr lang="en-AU" sz="2800" dirty="0"/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4045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70162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64" y="1047447"/>
            <a:ext cx="9601196" cy="1303867"/>
          </a:xfrm>
        </p:spPr>
        <p:txBody>
          <a:bodyPr rtlCol="0">
            <a:normAutofit/>
          </a:bodyPr>
          <a:lstStyle/>
          <a:p>
            <a:pPr rtl="0"/>
            <a:endParaRPr lang="en-GB" sz="4800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2C02BA-8B56-7F4E-B457-FA752714332F}"/>
              </a:ext>
            </a:extLst>
          </p:cNvPr>
          <p:cNvSpPr txBox="1"/>
          <p:nvPr/>
        </p:nvSpPr>
        <p:spPr>
          <a:xfrm>
            <a:off x="231319" y="663084"/>
            <a:ext cx="115932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4800" dirty="0"/>
          </a:p>
          <a:p>
            <a:pPr algn="ctr"/>
            <a:r>
              <a:rPr lang="en-AU" sz="48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Psalm 5: 11</a:t>
            </a:r>
          </a:p>
          <a:p>
            <a:pPr algn="ctr"/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AU" sz="4800" dirty="0"/>
              <a:t>But let all who take refuge in you be glad; let them ever sing for joy. Spread your protection over them, that those who love your name may rejoice in you.</a:t>
            </a:r>
          </a:p>
          <a:p>
            <a:endParaRPr lang="en-AU" sz="2800" dirty="0"/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931774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64" y="1178225"/>
            <a:ext cx="9601196" cy="1303867"/>
          </a:xfrm>
        </p:spPr>
        <p:txBody>
          <a:bodyPr rtlCol="0">
            <a:normAutofit/>
          </a:bodyPr>
          <a:lstStyle/>
          <a:p>
            <a:pPr rtl="0"/>
            <a:r>
              <a:rPr lang="en-GB" sz="4800" dirty="0">
                <a:solidFill>
                  <a:srgbClr val="FFFFFF"/>
                </a:solidFill>
              </a:rPr>
              <a:t>What are the blocks in your prayer life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2C02BA-8B56-7F4E-B457-FA752714332F}"/>
              </a:ext>
            </a:extLst>
          </p:cNvPr>
          <p:cNvSpPr txBox="1"/>
          <p:nvPr/>
        </p:nvSpPr>
        <p:spPr>
          <a:xfrm>
            <a:off x="231320" y="1995099"/>
            <a:ext cx="11593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800" dirty="0"/>
          </a:p>
          <a:p>
            <a:endParaRPr lang="en-A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67CAC-CEB7-DD4D-8477-2D18F36431BC}"/>
              </a:ext>
            </a:extLst>
          </p:cNvPr>
          <p:cNvSpPr txBox="1"/>
          <p:nvPr/>
        </p:nvSpPr>
        <p:spPr>
          <a:xfrm>
            <a:off x="1620338" y="2993373"/>
            <a:ext cx="8951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3200" dirty="0"/>
              <a:t>Lack of time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3200" dirty="0"/>
              <a:t>Pride or complacency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3200" dirty="0"/>
              <a:t>Distractions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3200" dirty="0"/>
              <a:t>Laziness and lack of discipline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3200" dirty="0"/>
              <a:t>Unanswered prayers or doubts about it effectiveness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3200" dirty="0"/>
              <a:t>An inability to focus</a:t>
            </a:r>
          </a:p>
        </p:txBody>
      </p:sp>
    </p:spTree>
    <p:extLst>
      <p:ext uri="{BB962C8B-B14F-4D97-AF65-F5344CB8AC3E}">
        <p14:creationId xmlns:p14="http://schemas.microsoft.com/office/powerpoint/2010/main" val="1012787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6792" y="3522131"/>
            <a:ext cx="6815669" cy="1515533"/>
          </a:xfrm>
        </p:spPr>
        <p:txBody>
          <a:bodyPr rtlCol="0">
            <a:normAutofit fontScale="90000"/>
          </a:bodyPr>
          <a:lstStyle/>
          <a:p>
            <a:r>
              <a:rPr lang="en-A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think prayer is worth it. </a:t>
            </a:r>
            <a:br>
              <a:rPr lang="en-A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think there are better things we could be doing</a:t>
            </a: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AU" dirty="0"/>
              <a:t> </a:t>
            </a:r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7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3793" y="2106610"/>
            <a:ext cx="6815669" cy="1515533"/>
          </a:xfrm>
        </p:spPr>
        <p:txBody>
          <a:bodyPr rtlCol="0">
            <a:normAutofit/>
          </a:bodyPr>
          <a:lstStyle/>
          <a:p>
            <a:r>
              <a:rPr lang="en-AU" sz="60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Idols</a:t>
            </a:r>
            <a:endParaRPr lang="en-US" sz="6000" dirty="0">
              <a:latin typeface="Comic Sans MS" panose="030F0902030302020204" pitchFamily="66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8165" y="3838836"/>
            <a:ext cx="6815669" cy="1320802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4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14" name="Picture 13" descr="close-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1791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65" y="380697"/>
            <a:ext cx="9601196" cy="1303867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92627"/>
          <a:ext cx="45719" cy="11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458905-2852-4947-81D6-CB4779C7E823}"/>
              </a:ext>
            </a:extLst>
          </p:cNvPr>
          <p:cNvSpPr txBox="1"/>
          <p:nvPr/>
        </p:nvSpPr>
        <p:spPr>
          <a:xfrm>
            <a:off x="482781" y="1701334"/>
            <a:ext cx="1109036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Matthew 4: vs 10</a:t>
            </a:r>
          </a:p>
          <a:p>
            <a:pPr algn="ctr"/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AU" sz="4800" dirty="0"/>
              <a:t>Jesus said to him, “Away from me, Satan! For it is written: ‘Worship the Lord your God, and serve him only</a:t>
            </a:r>
          </a:p>
        </p:txBody>
      </p:sp>
    </p:spTree>
    <p:extLst>
      <p:ext uri="{BB962C8B-B14F-4D97-AF65-F5344CB8AC3E}">
        <p14:creationId xmlns:p14="http://schemas.microsoft.com/office/powerpoint/2010/main" val="2079010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623_TF44606487.potx" id="{35433BB1-18B2-4642-80AD-62D2B89E97FA}" vid="{ECFAAA66-0CC8-41BF-87B2-7B463C606C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C0881-EA88-432B-86BB-4EB78D0EA8C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390</Words>
  <Application>Microsoft Office PowerPoint</Application>
  <PresentationFormat>Widescreen</PresentationFormat>
  <Paragraphs>58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Garamond</vt:lpstr>
      <vt:lpstr>Organic</vt:lpstr>
      <vt:lpstr>Blocks to prayer</vt:lpstr>
      <vt:lpstr>When Do you Pray</vt:lpstr>
      <vt:lpstr>PowerPoint Presentation</vt:lpstr>
      <vt:lpstr>PowerPoint Presentation</vt:lpstr>
      <vt:lpstr>PowerPoint Presentation</vt:lpstr>
      <vt:lpstr>What are the blocks in your prayer life</vt:lpstr>
      <vt:lpstr>We don’t think prayer is worth it.  We think there are better things we could be doing. </vt:lpstr>
      <vt:lpstr>Idols</vt:lpstr>
      <vt:lpstr>PowerPoint Presentation</vt:lpstr>
      <vt:lpstr>PowerPoint Presentation</vt:lpstr>
      <vt:lpstr>Safe Prayers</vt:lpstr>
      <vt:lpstr>Do I really want God to answer my prayers </vt:lpstr>
      <vt:lpstr>Luke 22 vs 42  “Father, if you are willing, take this cup from me; yet not my will, but yours be done.” </vt:lpstr>
      <vt:lpstr>It’s not a prayer block  It’s a heart block.  So ask God to soften your heart: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2020-03-04T02:20:59Z</dcterms:created>
  <dcterms:modified xsi:type="dcterms:W3CDTF">2020-03-09T03:13:38Z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