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e Bloggs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–Joe Bloggs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even Parallel Passage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Seven Parallel Passages</a:t>
            </a:r>
          </a:p>
          <a:p>
            <a:pPr defTabSz="484886">
              <a:defRPr sz="6640"/>
            </a:pPr>
            <a:r>
              <a:t>‘I saw’</a:t>
            </a:r>
          </a:p>
        </p:txBody>
      </p:sp>
      <p:sp>
        <p:nvSpPr>
          <p:cNvPr id="120" name="Chapter 1-3:22 —- The Church Age - to His return…"/>
          <p:cNvSpPr txBox="1"/>
          <p:nvPr>
            <p:ph type="body" idx="1"/>
          </p:nvPr>
        </p:nvSpPr>
        <p:spPr>
          <a:xfrm>
            <a:off x="11557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Chapter 1-3:22 —- The Church Age - to His return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4:1-7:17 — Church is Triumphant through faith in Jesus. The seals and His return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8- 11:19 - Punishment on the World - Seven Trumpets and His return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12-14:20 - Church in midst of persecution - return of Jesus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15-16:21 - Seven bowls - judgment - Jesus returns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17-19:21 - Babylon Falls - Jesus returns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20- 22:21 - Back to church age where Satan is restricted - Saints - in heaven - new earth and new heaven - the Kingdom of God realised.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0" grpId="2"/>
      <p:bldP build="whole" bldLvl="1" animBg="1" rev="0" advAuto="0" spid="11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