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3004800" cy="9753600"/>
  <p:notesSz cx="6858000" cy="9144000"/>
  <p:defaultTextStyle>
    <a:defPPr>
      <a:defRPr lang="en-US"/>
    </a:defPPr>
    <a:lvl1pPr algn="l" defTabSz="584200" rtl="0" fontAlgn="base">
      <a:spcBef>
        <a:spcPct val="0"/>
      </a:spcBef>
      <a:spcAft>
        <a:spcPct val="0"/>
      </a:spcAft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1pPr>
    <a:lvl2pPr algn="l" defTabSz="584200" rtl="0" fontAlgn="base">
      <a:spcBef>
        <a:spcPct val="0"/>
      </a:spcBef>
      <a:spcAft>
        <a:spcPct val="0"/>
      </a:spcAft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2pPr>
    <a:lvl3pPr algn="l" defTabSz="584200" rtl="0" fontAlgn="base">
      <a:spcBef>
        <a:spcPct val="0"/>
      </a:spcBef>
      <a:spcAft>
        <a:spcPct val="0"/>
      </a:spcAft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3pPr>
    <a:lvl4pPr algn="l" defTabSz="584200" rtl="0" fontAlgn="base">
      <a:spcBef>
        <a:spcPct val="0"/>
      </a:spcBef>
      <a:spcAft>
        <a:spcPct val="0"/>
      </a:spcAft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4pPr>
    <a:lvl5pPr algn="l" defTabSz="584200" rtl="0" fontAlgn="base">
      <a:spcBef>
        <a:spcPct val="0"/>
      </a:spcBef>
      <a:spcAft>
        <a:spcPct val="0"/>
      </a:spcAft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5pPr>
    <a:lvl6pPr marL="2286000" algn="l" defTabSz="914400" rtl="0" eaLnBrk="1" latinLnBrk="0" hangingPunct="1"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6pPr>
    <a:lvl7pPr marL="2743200" algn="l" defTabSz="914400" rtl="0" eaLnBrk="1" latinLnBrk="0" hangingPunct="1"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7pPr>
    <a:lvl8pPr marL="3200400" algn="l" defTabSz="914400" rtl="0" eaLnBrk="1" latinLnBrk="0" hangingPunct="1"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8pPr>
    <a:lvl9pPr marL="3657600" algn="l" defTabSz="914400" rtl="0" eaLnBrk="1" latinLnBrk="0" hangingPunct="1">
      <a:defRPr sz="2000" kern="1200">
        <a:solidFill>
          <a:srgbClr val="222222"/>
        </a:solidFill>
        <a:latin typeface="Arial" charset="0"/>
        <a:ea typeface="+mn-ea"/>
        <a:cs typeface="Arial" charset="0"/>
        <a:sym typeface="Helvetic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/>
      <a:tcStyle>
        <a:tcBdr/>
        <a:fill>
          <a:solidFill>
            <a:srgbClr val="E7F0F8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/>
      <a:tcStyle>
        <a:tcBdr/>
        <a:fill>
          <a:solidFill>
            <a:srgbClr val="EDF4E9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/>
      <a:tcStyle>
        <a:tcBdr/>
        <a:fill>
          <a:solidFill>
            <a:srgbClr val="F5E7E9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222222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32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87171-10A2-46D5-AE63-60D120BD4E2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4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A66047ED-4C27-4E91-8E43-4D4086CA08A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Image"/>
          <p:cNvSpPr>
            <a:spLocks noGrp="1"/>
          </p:cNvSpPr>
          <p:nvPr>
            <p:ph type="pic" sz="half" idx="13"/>
          </p:nvPr>
        </p:nvSpPr>
        <p:spPr>
          <a:xfrm>
            <a:off x="5463161" y="-90807"/>
            <a:ext cx="8585201" cy="504380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115" name="Image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116" name="Image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6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91EB9105-7AB5-4E2C-A514-4E5BAA5D10A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6" name="Call-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28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 sz="2800" kern="0" cap="all">
              <a:solidFill>
                <a:srgbClr val="FFFFFF"/>
              </a:solidFill>
              <a:latin typeface="DIN Condensed"/>
              <a:ea typeface="DIN Condensed"/>
              <a:cs typeface="DIN Condensed"/>
              <a:sym typeface="DIN Condensed"/>
            </a:endParaRP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9000" y="2908300"/>
            <a:ext cx="11226800" cy="129794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Joe Bloggs"/>
          <p:cNvSpPr txBox="1">
            <a:spLocks noGrp="1"/>
          </p:cNvSpPr>
          <p:nvPr>
            <p:ph type="body" sz="quarter" idx="13"/>
          </p:nvPr>
        </p:nvSpPr>
        <p:spPr>
          <a:xfrm>
            <a:off x="406400" y="7789333"/>
            <a:ext cx="12192000" cy="863606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128" name="Text"/>
          <p:cNvSpPr txBox="1">
            <a:spLocks noGrp="1"/>
          </p:cNvSpPr>
          <p:nvPr>
            <p:ph type="body" sz="quarter" idx="14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15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A8E07CEC-4F4D-46AC-B8BE-47B65E4C61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138" name="Joe Bloggs"/>
          <p:cNvSpPr txBox="1">
            <a:spLocks noGrp="1"/>
          </p:cNvSpPr>
          <p:nvPr>
            <p:ph type="body" sz="quarter" idx="14"/>
          </p:nvPr>
        </p:nvSpPr>
        <p:spPr>
          <a:xfrm>
            <a:off x="5892800" y="7789333"/>
            <a:ext cx="6705600" cy="863606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5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F9E6D8BB-7424-4EED-AB6A-AF435EAA4E7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4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7636B34E-D291-4E9C-8744-15ED225C526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D94E4D52-83BD-41D9-B3ED-19421FCB4D6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5B409666-A220-420B-A5AF-864DE6BC3930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6140894"/>
            <a:ext cx="12192000" cy="265"/>
          </a:xfrm>
          <a:prstGeom prst="rect">
            <a:avLst/>
          </a:prstGeom>
          <a:ln w="38100">
            <a:solidFill>
              <a:srgbClr val="A6AAA9"/>
            </a:solidFill>
          </a:ln>
        </p:spPr>
        <p:txBody>
          <a:bodyPr anchor="ctr"/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889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333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778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222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262BDD5-B5F4-4C28-9971-FF190F89E07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2093575" y="4191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E150104E-3EB0-4D75-A7E7-EBD29E00D2E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761AC4-DEFB-4E2E-AA0A-DCDF9F1E110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"/>
          <p:cNvSpPr/>
          <p:nvPr/>
        </p:nvSpPr>
        <p:spPr>
          <a:xfrm flipV="1">
            <a:off x="5892800" y="6140450"/>
            <a:ext cx="6705600" cy="0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50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71B9B8E-9F3C-4B9B-ACEB-4C8EE8607C5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14258AEB-9BD1-46BF-83F5-54C2950D745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14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9E7E72FC-6068-4854-83C5-6FA733D544D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14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04FF61AE-201F-4CF3-9E36-D8704337208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"/>
          <p:cNvSpPr/>
          <p:nvPr/>
        </p:nvSpPr>
        <p:spPr>
          <a:xfrm flipV="1">
            <a:off x="406400" y="993775"/>
            <a:ext cx="12192000" cy="0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Image"/>
          <p:cNvSpPr>
            <a:spLocks noGrp="1"/>
          </p:cNvSpPr>
          <p:nvPr>
            <p:ph type="pic" idx="13"/>
          </p:nvPr>
        </p:nvSpPr>
        <p:spPr>
          <a:xfrm>
            <a:off x="6665376" y="1219200"/>
            <a:ext cx="7445459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 lvl="0"/>
            <a:endParaRPr noProof="0">
              <a:sym typeface="DIN Alternate"/>
            </a:endParaRPr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4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15"/>
          </p:nvPr>
        </p:nvSpPr>
        <p:spPr>
          <a:xfrm>
            <a:off x="12118975" y="431800"/>
            <a:ext cx="474663" cy="393700"/>
          </a:xfrm>
        </p:spPr>
        <p:txBody>
          <a:bodyPr/>
          <a:lstStyle>
            <a:lvl1pPr>
              <a:defRPr/>
            </a:lvl1pPr>
          </a:lstStyle>
          <a:p>
            <a:fld id="{6B6EB61B-FE73-4AF8-8D20-B684FA076A8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6140450"/>
            <a:ext cx="12192000" cy="0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fontAlgn="auto" hangingPunct="0">
              <a:spcBef>
                <a:spcPts val="2400"/>
              </a:spcBef>
              <a:spcAft>
                <a:spcPts val="0"/>
              </a:spcAft>
              <a:defRPr/>
            </a:pPr>
            <a:endParaRPr kern="0">
              <a:latin typeface="+mn-lt"/>
              <a:cs typeface="+mn-cs"/>
              <a:sym typeface="Helvetica"/>
            </a:endParaRP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126913" y="431800"/>
            <a:ext cx="474662" cy="3937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  <a:spAutoFit/>
          </a:bodyPr>
          <a:lstStyle>
            <a:lvl1pPr algn="r" hangingPunct="0">
              <a:lnSpc>
                <a:spcPct val="80000"/>
              </a:lnSpc>
              <a:defRPr sz="240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579C8D88-88E6-4814-B4C4-C408E81B5BC1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ransition spd="med"/>
  <p:txStyles>
    <p:titleStyle>
      <a:lvl1pPr algn="l" defTabSz="584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17000" cap="all">
          <a:solidFill>
            <a:schemeClr val="accent1"/>
          </a:solidFill>
          <a:latin typeface="DIN Condensed"/>
          <a:ea typeface="DIN Condensed"/>
          <a:cs typeface="DIN Condensed"/>
          <a:sym typeface="DIN Condensed"/>
        </a:defRPr>
      </a:lvl1pPr>
      <a:lvl2pPr algn="l" defTabSz="584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17000" cap="all">
          <a:solidFill>
            <a:schemeClr val="accent1"/>
          </a:solidFill>
          <a:latin typeface="DIN Condensed"/>
          <a:ea typeface="DIN Condensed"/>
          <a:cs typeface="DIN Condensed"/>
          <a:sym typeface="DIN Condensed"/>
        </a:defRPr>
      </a:lvl2pPr>
      <a:lvl3pPr algn="l" defTabSz="584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17000" cap="all">
          <a:solidFill>
            <a:schemeClr val="accent1"/>
          </a:solidFill>
          <a:latin typeface="DIN Condensed"/>
          <a:ea typeface="DIN Condensed"/>
          <a:cs typeface="DIN Condensed"/>
          <a:sym typeface="DIN Condensed"/>
        </a:defRPr>
      </a:lvl3pPr>
      <a:lvl4pPr algn="l" defTabSz="584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17000" cap="all">
          <a:solidFill>
            <a:schemeClr val="accent1"/>
          </a:solidFill>
          <a:latin typeface="DIN Condensed"/>
          <a:ea typeface="DIN Condensed"/>
          <a:cs typeface="DIN Condensed"/>
          <a:sym typeface="DIN Condensed"/>
        </a:defRPr>
      </a:lvl4pPr>
      <a:lvl5pPr algn="l" defTabSz="5842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17000" cap="all">
          <a:solidFill>
            <a:schemeClr val="accent1"/>
          </a:solidFill>
          <a:latin typeface="DIN Condensed"/>
          <a:ea typeface="DIN Condensed"/>
          <a:cs typeface="DIN Condensed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9pPr>
    </p:titleStyle>
    <p:bodyStyle>
      <a:lvl1pPr algn="l" defTabSz="584200" rtl="0" eaLnBrk="0" fontAlgn="base" hangingPunct="0">
        <a:lnSpc>
          <a:spcPct val="80000"/>
        </a:lnSpc>
        <a:spcBef>
          <a:spcPts val="2300"/>
        </a:spcBef>
        <a:spcAft>
          <a:spcPct val="0"/>
        </a:spcAft>
        <a:defRPr sz="5400" cap="all">
          <a:solidFill>
            <a:srgbClr val="A6AAA9"/>
          </a:solidFill>
          <a:latin typeface="DIN Alternate"/>
          <a:ea typeface="DIN Alternate"/>
          <a:cs typeface="DIN Alternate"/>
          <a:sym typeface="DIN Alternate"/>
        </a:defRPr>
      </a:lvl1pPr>
      <a:lvl2pPr algn="l" defTabSz="584200" rtl="0" eaLnBrk="0" fontAlgn="base" hangingPunct="0">
        <a:lnSpc>
          <a:spcPct val="80000"/>
        </a:lnSpc>
        <a:spcBef>
          <a:spcPts val="2300"/>
        </a:spcBef>
        <a:spcAft>
          <a:spcPct val="0"/>
        </a:spcAft>
        <a:defRPr sz="5400" cap="all">
          <a:solidFill>
            <a:srgbClr val="A6AAA9"/>
          </a:solidFill>
          <a:latin typeface="DIN Alternate"/>
          <a:ea typeface="DIN Alternate"/>
          <a:cs typeface="DIN Alternate"/>
          <a:sym typeface="DIN Alternate"/>
        </a:defRPr>
      </a:lvl2pPr>
      <a:lvl3pPr algn="l" defTabSz="584200" rtl="0" eaLnBrk="0" fontAlgn="base" hangingPunct="0">
        <a:lnSpc>
          <a:spcPct val="80000"/>
        </a:lnSpc>
        <a:spcBef>
          <a:spcPts val="2300"/>
        </a:spcBef>
        <a:spcAft>
          <a:spcPct val="0"/>
        </a:spcAft>
        <a:defRPr sz="5400" cap="all">
          <a:solidFill>
            <a:srgbClr val="A6AAA9"/>
          </a:solidFill>
          <a:latin typeface="DIN Alternate"/>
          <a:ea typeface="DIN Alternate"/>
          <a:cs typeface="DIN Alternate"/>
          <a:sym typeface="DIN Alternate"/>
        </a:defRPr>
      </a:lvl3pPr>
      <a:lvl4pPr algn="l" defTabSz="584200" rtl="0" eaLnBrk="0" fontAlgn="base" hangingPunct="0">
        <a:lnSpc>
          <a:spcPct val="80000"/>
        </a:lnSpc>
        <a:spcBef>
          <a:spcPts val="2300"/>
        </a:spcBef>
        <a:spcAft>
          <a:spcPct val="0"/>
        </a:spcAft>
        <a:defRPr sz="5400" cap="all">
          <a:solidFill>
            <a:srgbClr val="A6AAA9"/>
          </a:solidFill>
          <a:latin typeface="DIN Alternate"/>
          <a:ea typeface="DIN Alternate"/>
          <a:cs typeface="DIN Alternate"/>
          <a:sym typeface="DIN Alternate"/>
        </a:defRPr>
      </a:lvl4pPr>
      <a:lvl5pPr algn="l" defTabSz="584200" rtl="0" eaLnBrk="0" fontAlgn="base" hangingPunct="0">
        <a:lnSpc>
          <a:spcPct val="80000"/>
        </a:lnSpc>
        <a:spcBef>
          <a:spcPts val="2300"/>
        </a:spcBef>
        <a:spcAft>
          <a:spcPct val="0"/>
        </a:spcAft>
        <a:defRPr sz="5400" cap="all">
          <a:solidFill>
            <a:srgbClr val="A6AAA9"/>
          </a:solidFill>
          <a:latin typeface="DIN Alternate"/>
          <a:ea typeface="DIN Alternate"/>
          <a:cs typeface="DIN Alternate"/>
          <a:sym typeface="DIN Alternate"/>
        </a:defRPr>
      </a:lvl5pPr>
      <a:lvl6pPr marL="2928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6pPr>
      <a:lvl7pPr marL="3372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7pPr>
      <a:lvl8pPr marL="3817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8pPr>
      <a:lvl9pPr marL="4261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9pPr>
    </p:bodyStyle>
    <p:otherStyle>
      <a:lvl1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"/>
          <p:cNvSpPr txBox="1">
            <a:spLocks noGrp="1"/>
          </p:cNvSpPr>
          <p:nvPr>
            <p:ph type="body" sz="quarter" idx="1"/>
          </p:nvPr>
        </p:nvSpPr>
        <p:spPr bwMode="auto"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cap="none" smtClean="0"/>
          </a:p>
        </p:txBody>
      </p:sp>
      <p:sp>
        <p:nvSpPr>
          <p:cNvPr id="171" name="Re CAP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algn="ctr" defTabSz="467359">
              <a:spcBef>
                <a:spcPts val="2200"/>
              </a:spcBef>
              <a:defRPr sz="4800"/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t>    Re CAP</a:t>
            </a:r>
          </a:p>
        </p:txBody>
      </p:sp>
      <p:sp>
        <p:nvSpPr>
          <p:cNvPr id="172" name="The vision of Jesus Christ - the first and the last…"/>
          <p:cNvSpPr txBox="1">
            <a:spLocks noGrp="1"/>
          </p:cNvSpPr>
          <p:nvPr>
            <p:ph type="body" idx="13"/>
          </p:nvPr>
        </p:nvSpPr>
        <p:spPr bwMode="auto"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The vision of Jesus Christ - the first and the last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Jesus’ messages to seven Churches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Then we worship as we see God on the throne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And then we worship and bow down before the Lamb that was slain standing before them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The Lamb has control of the seven seals - the judgments that are coming even now. 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We see the prayers of the saints calling out to God and God answering those prayers to bring righteous judgment</a:t>
            </a:r>
          </a:p>
          <a:p>
            <a:pPr marL="328613" indent="-328613" defTabSz="431800" eaLnBrk="1" hangingPunct="1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25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The people of God are protected and sealed for the future kingdom.</a:t>
            </a:r>
            <a:r>
              <a:rPr lang="en-AU" sz="25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1" animBg="1" advAuto="0"/>
      <p:bldP spid="172" grpId="2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"/>
          <p:cNvSpPr txBox="1">
            <a:spLocks noGrp="1"/>
          </p:cNvSpPr>
          <p:nvPr>
            <p:ph type="body" sz="quarter" idx="1"/>
          </p:nvPr>
        </p:nvSpPr>
        <p:spPr bwMode="auto"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cap="none" smtClean="0"/>
          </a:p>
        </p:txBody>
      </p:sp>
      <p:sp>
        <p:nvSpPr>
          <p:cNvPr id="175" name="The SEals (6) and Trumpets (6)"/>
          <p:cNvSpPr txBox="1">
            <a:spLocks noGrp="1"/>
          </p:cNvSpPr>
          <p:nvPr>
            <p:ph type="title"/>
          </p:nvPr>
        </p:nvSpPr>
        <p:spPr>
          <a:xfrm>
            <a:off x="406400" y="1524000"/>
            <a:ext cx="12192000" cy="723900"/>
          </a:xfrm>
        </p:spPr>
        <p:txBody>
          <a:bodyPr/>
          <a:lstStyle>
            <a:lvl1pPr algn="ctr" defTabSz="467359">
              <a:spcBef>
                <a:spcPts val="2200"/>
              </a:spcBef>
              <a:defRPr sz="4800"/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t>The SEals (6) and Trumpets (6)</a:t>
            </a:r>
          </a:p>
        </p:txBody>
      </p:sp>
      <p:sp>
        <p:nvSpPr>
          <p:cNvPr id="176" name="White horse - military conquest…"/>
          <p:cNvSpPr txBox="1">
            <a:spLocks noGrp="1"/>
          </p:cNvSpPr>
          <p:nvPr>
            <p:ph type="body" idx="13"/>
          </p:nvPr>
        </p:nvSpPr>
        <p:spPr>
          <a:xfrm>
            <a:off x="411162" y="2759075"/>
            <a:ext cx="12192000" cy="6108700"/>
          </a:xfrm>
        </p:spPr>
        <p:txBody>
          <a:bodyPr numCol="2" spcCol="609600"/>
          <a:lstStyle/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White horse - military conquest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Red horse - bloodshed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Black horse -famine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Pale horse - death 1/4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Martyrs cry out - must wait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shaking of the earth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hail &amp; fire mixed with blood - 1/3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Burning mountain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bitter water - 1/3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cosmos darkened 1/3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scorpions released</a:t>
            </a:r>
          </a:p>
          <a:p>
            <a:pPr marL="444500" indent="-444500" eaLnBrk="1" fontAlgn="auto" hangingPunct="1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plagues - 1/3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"/>
          <p:cNvSpPr txBox="1">
            <a:spLocks noGrp="1"/>
          </p:cNvSpPr>
          <p:nvPr>
            <p:ph type="body" sz="quarter" idx="4294967295"/>
          </p:nvPr>
        </p:nvSpPr>
        <p:spPr bwMode="auto">
          <a:xfrm>
            <a:off x="406400" y="457200"/>
            <a:ext cx="11176000" cy="457200"/>
          </a:xfrm>
          <a:noFill/>
          <a:ln w="9525"/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en-AU" sz="2400" cap="none" smtClean="0">
              <a:solidFill>
                <a:srgbClr val="838787"/>
              </a:solidFill>
            </a:endParaRPr>
          </a:p>
        </p:txBody>
      </p:sp>
      <p:sp>
        <p:nvSpPr>
          <p:cNvPr id="179" name="What does this mean for us today and here?"/>
          <p:cNvSpPr txBox="1">
            <a:spLocks noGrp="1"/>
          </p:cNvSpPr>
          <p:nvPr>
            <p:ph type="title" idx="4294967295"/>
          </p:nvPr>
        </p:nvSpPr>
        <p:spPr>
          <a:xfrm>
            <a:off x="406400" y="1536700"/>
            <a:ext cx="12192000" cy="723900"/>
          </a:xfr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t>What does this mean for us today and here?</a:t>
            </a:r>
          </a:p>
        </p:txBody>
      </p:sp>
      <p:sp>
        <p:nvSpPr>
          <p:cNvPr id="180" name="We understand the importance of prayer and worship.…"/>
          <p:cNvSpPr txBox="1">
            <a:spLocks noGrp="1"/>
          </p:cNvSpPr>
          <p:nvPr>
            <p:ph type="body" idx="4294967295"/>
          </p:nvPr>
        </p:nvSpPr>
        <p:spPr bwMode="auto">
          <a:xfrm>
            <a:off x="406400" y="2743200"/>
            <a:ext cx="12192000" cy="6108700"/>
          </a:xfrm>
          <a:noFill/>
          <a:ln w="9525"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We understand the importance of prayer and worship. </a:t>
            </a:r>
          </a:p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It is the hand of God that is in control of all history. </a:t>
            </a:r>
          </a:p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We see that God takes the initiative in each situation in history. </a:t>
            </a:r>
          </a:p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God has shown us what is behind the scenes of history - things here are not as they seem. </a:t>
            </a:r>
          </a:p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God’s judgment is basically for the sake of redemption. </a:t>
            </a:r>
          </a:p>
          <a:p>
            <a:pPr marL="417513" indent="-417513" defTabSz="547688" eaLnBrk="1" hangingPunct="1">
              <a:lnSpc>
                <a:spcPct val="100000"/>
              </a:lnSpc>
              <a:spcBef>
                <a:spcPts val="26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1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His disclosure of his plan frees us to trust Him no matter what.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"/>
          <p:cNvSpPr txBox="1">
            <a:spLocks noGrp="1"/>
          </p:cNvSpPr>
          <p:nvPr>
            <p:ph type="body" sz="quarter" idx="1"/>
          </p:nvPr>
        </p:nvSpPr>
        <p:spPr bwMode="auto"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cap="none" smtClean="0"/>
          </a:p>
        </p:txBody>
      </p:sp>
      <p:sp>
        <p:nvSpPr>
          <p:cNvPr id="183" name="The Take Home — things to consider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algn="ctr" defTabSz="467359">
              <a:spcBef>
                <a:spcPts val="2200"/>
              </a:spcBef>
              <a:defRPr sz="4800"/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t>The Take Home — things to consider</a:t>
            </a:r>
          </a:p>
        </p:txBody>
      </p:sp>
      <p:sp>
        <p:nvSpPr>
          <p:cNvPr id="184" name="Do you really trust God with each moment of your life?…"/>
          <p:cNvSpPr txBox="1">
            <a:spLocks noGrp="1"/>
          </p:cNvSpPr>
          <p:nvPr>
            <p:ph type="body" idx="13"/>
          </p:nvPr>
        </p:nvSpPr>
        <p:spPr/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marL="444500" indent="-444500" eaLnBrk="1" hangingPunct="1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Do you really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r>
              <a:rPr lang="en-AU" sz="3400" b="1" cap="none" smtClean="0">
                <a:solidFill>
                  <a:srgbClr val="67BBE3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trust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God with each moment of your life?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</a:p>
          <a:p>
            <a:pPr marL="444500" indent="-444500" eaLnBrk="1" hangingPunct="1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In what ways does this study help you to understand </a:t>
            </a:r>
            <a:r>
              <a:rPr lang="en-AU" sz="3400" b="1" cap="none" smtClean="0">
                <a:solidFill>
                  <a:srgbClr val="67BBE3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God’s purposes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in history?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</a:p>
          <a:p>
            <a:pPr marL="444500" indent="-444500" eaLnBrk="1" hangingPunct="1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In what ways does this study give you </a:t>
            </a:r>
            <a:r>
              <a:rPr lang="en-AU" sz="3400" b="1" cap="none" smtClean="0">
                <a:solidFill>
                  <a:srgbClr val="67BBE3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hope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? </a:t>
            </a:r>
          </a:p>
          <a:p>
            <a:pPr marL="444500" indent="-444500" eaLnBrk="1" hangingPunct="1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5000"/>
              <a:buFont typeface="Avenir Next"/>
              <a:buChar char="▸"/>
            </a:pP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Does knowing what God plans for the future help us to desire to be </a:t>
            </a:r>
            <a:r>
              <a:rPr lang="en-AU" sz="3400" b="1" cap="none" smtClean="0">
                <a:solidFill>
                  <a:srgbClr val="67BBE3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transformed into His likeness</a:t>
            </a:r>
            <a:r>
              <a:rPr lang="en-AU" sz="3400" b="1" cap="none" smtClean="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  <a:r>
              <a:rPr lang="en-AU" sz="3400" b="1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that we may reign with Him in the new kingdom?</a:t>
            </a:r>
            <a:r>
              <a:rPr lang="en-AU" sz="3400" cap="none" smtClean="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animBg="1" advAuto="0"/>
      <p:bldP spid="184" grpId="2" build="p" bldLvl="5" animBg="1" advAuto="0"/>
    </p:bld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PresentationFormat>Custom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16</vt:i4>
      </vt:variant>
      <vt:variant>
        <vt:lpstr>Slide Titles</vt:lpstr>
      </vt:variant>
      <vt:variant>
        <vt:i4>4</vt:i4>
      </vt:variant>
    </vt:vector>
  </HeadingPairs>
  <TitlesOfParts>
    <vt:vector size="27" baseType="lpstr">
      <vt:lpstr>Helvetica</vt:lpstr>
      <vt:lpstr>Arial</vt:lpstr>
      <vt:lpstr>DIN Condensed</vt:lpstr>
      <vt:lpstr>DIN Alternate</vt:lpstr>
      <vt:lpstr>Helvetica Neue</vt:lpstr>
      <vt:lpstr>Avenir Next Medium</vt:lpstr>
      <vt:lpstr>Avenir Next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New_Template7</vt:lpstr>
      <vt:lpstr>    RE CAP</vt:lpstr>
      <vt:lpstr>THE SEALS (6) AND TRUMPETS (6)</vt:lpstr>
      <vt:lpstr>WHAT DOES THIS MEAN FOR US TODAY AND HERE?</vt:lpstr>
      <vt:lpstr>THE TAKE HOME — THINGS TO CONSIDER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RE CAP</dc:title>
  <cp:lastModifiedBy>Canberra Chinese Christian Church</cp:lastModifiedBy>
  <cp:revision>1</cp:revision>
  <dcterms:modified xsi:type="dcterms:W3CDTF">2019-07-20T23:49:39Z</dcterms:modified>
</cp:coreProperties>
</file>