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76" r:id="rId2"/>
    <p:sldId id="305" r:id="rId3"/>
    <p:sldId id="303" r:id="rId4"/>
    <p:sldId id="302" r:id="rId5"/>
    <p:sldId id="310" r:id="rId6"/>
    <p:sldId id="306" r:id="rId7"/>
    <p:sldId id="309" r:id="rId8"/>
    <p:sldId id="304" r:id="rId9"/>
    <p:sldId id="308" r:id="rId10"/>
    <p:sldId id="307" r:id="rId11"/>
    <p:sldId id="312" r:id="rId12"/>
    <p:sldId id="256" r:id="rId13"/>
    <p:sldId id="277" r:id="rId14"/>
    <p:sldId id="278" r:id="rId15"/>
    <p:sldId id="279" r:id="rId16"/>
    <p:sldId id="280" r:id="rId17"/>
    <p:sldId id="281" r:id="rId18"/>
    <p:sldId id="282" r:id="rId19"/>
    <p:sldId id="283" r:id="rId20"/>
    <p:sldId id="284" r:id="rId21"/>
    <p:sldId id="318" r:id="rId22"/>
    <p:sldId id="324" r:id="rId23"/>
    <p:sldId id="317" r:id="rId24"/>
    <p:sldId id="316" r:id="rId25"/>
    <p:sldId id="325" r:id="rId26"/>
    <p:sldId id="285" r:id="rId27"/>
    <p:sldId id="286" r:id="rId28"/>
    <p:sldId id="287" r:id="rId29"/>
    <p:sldId id="288" r:id="rId30"/>
    <p:sldId id="323" r:id="rId31"/>
    <p:sldId id="315" r:id="rId32"/>
    <p:sldId id="319" r:id="rId33"/>
    <p:sldId id="320" r:id="rId34"/>
    <p:sldId id="322" r:id="rId35"/>
    <p:sldId id="32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A77"/>
    <a:srgbClr val="0487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3"/>
    <p:restoredTop sz="94686"/>
  </p:normalViewPr>
  <p:slideViewPr>
    <p:cSldViewPr snapToGrid="0" snapToObjects="1">
      <p:cViewPr varScale="1">
        <p:scale>
          <a:sx n="128" d="100"/>
          <a:sy n="128" d="100"/>
        </p:scale>
        <p:origin x="47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346CBE-E5CF-3440-85CD-F0282C2D9389}" type="datetimeFigureOut">
              <a:rPr lang="en-AU" smtClean="0"/>
              <a:t>22/6/19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C49B59-6C5C-224C-8566-677B001F97B3}" type="slidenum">
              <a:rPr lang="en-AU" smtClean="0"/>
              <a:t>‹#›</a:t>
            </a:fld>
            <a:endParaRPr lang="en-AU"/>
          </a:p>
        </p:txBody>
      </p:sp>
    </p:spTree>
    <p:extLst>
      <p:ext uri="{BB962C8B-B14F-4D97-AF65-F5344CB8AC3E}">
        <p14:creationId xmlns:p14="http://schemas.microsoft.com/office/powerpoint/2010/main" val="1537750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B334A817-25E6-974B-8EEA-FF29FC496688}" type="datetimeFigureOut">
              <a:rPr lang="en-AU" smtClean="0"/>
              <a:t>22/6/19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CFD18F-AFF2-E943-89D7-C9B1A5A92B8D}" type="slidenum">
              <a:rPr lang="en-AU" smtClean="0"/>
              <a:t>‹#›</a:t>
            </a:fld>
            <a:endParaRPr lang="en-AU"/>
          </a:p>
        </p:txBody>
      </p:sp>
    </p:spTree>
    <p:extLst>
      <p:ext uri="{BB962C8B-B14F-4D97-AF65-F5344CB8AC3E}">
        <p14:creationId xmlns:p14="http://schemas.microsoft.com/office/powerpoint/2010/main" val="679352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B334A817-25E6-974B-8EEA-FF29FC496688}" type="datetimeFigureOut">
              <a:rPr lang="en-AU" smtClean="0"/>
              <a:t>22/6/19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CFD18F-AFF2-E943-89D7-C9B1A5A92B8D}" type="slidenum">
              <a:rPr lang="en-AU" smtClean="0"/>
              <a:t>‹#›</a:t>
            </a:fld>
            <a:endParaRPr lang="en-AU"/>
          </a:p>
        </p:txBody>
      </p:sp>
    </p:spTree>
    <p:extLst>
      <p:ext uri="{BB962C8B-B14F-4D97-AF65-F5344CB8AC3E}">
        <p14:creationId xmlns:p14="http://schemas.microsoft.com/office/powerpoint/2010/main" val="960633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B334A817-25E6-974B-8EEA-FF29FC496688}" type="datetimeFigureOut">
              <a:rPr lang="en-AU" smtClean="0"/>
              <a:t>22/6/19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CFD18F-AFF2-E943-89D7-C9B1A5A92B8D}" type="slidenum">
              <a:rPr lang="en-AU" smtClean="0"/>
              <a:t>‹#›</a:t>
            </a:fld>
            <a:endParaRPr lang="en-AU"/>
          </a:p>
        </p:txBody>
      </p:sp>
    </p:spTree>
    <p:extLst>
      <p:ext uri="{BB962C8B-B14F-4D97-AF65-F5344CB8AC3E}">
        <p14:creationId xmlns:p14="http://schemas.microsoft.com/office/powerpoint/2010/main" val="582739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B334A817-25E6-974B-8EEA-FF29FC496688}" type="datetimeFigureOut">
              <a:rPr lang="en-AU" smtClean="0"/>
              <a:t>22/6/19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CFD18F-AFF2-E943-89D7-C9B1A5A92B8D}" type="slidenum">
              <a:rPr lang="en-AU" smtClean="0"/>
              <a:t>‹#›</a:t>
            </a:fld>
            <a:endParaRPr lang="en-AU"/>
          </a:p>
        </p:txBody>
      </p:sp>
    </p:spTree>
    <p:extLst>
      <p:ext uri="{BB962C8B-B14F-4D97-AF65-F5344CB8AC3E}">
        <p14:creationId xmlns:p14="http://schemas.microsoft.com/office/powerpoint/2010/main" val="1852937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34A817-25E6-974B-8EEA-FF29FC496688}" type="datetimeFigureOut">
              <a:rPr lang="en-AU" smtClean="0"/>
              <a:t>22/6/19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CFD18F-AFF2-E943-89D7-C9B1A5A92B8D}" type="slidenum">
              <a:rPr lang="en-AU" smtClean="0"/>
              <a:t>‹#›</a:t>
            </a:fld>
            <a:endParaRPr lang="en-AU"/>
          </a:p>
        </p:txBody>
      </p:sp>
    </p:spTree>
    <p:extLst>
      <p:ext uri="{BB962C8B-B14F-4D97-AF65-F5344CB8AC3E}">
        <p14:creationId xmlns:p14="http://schemas.microsoft.com/office/powerpoint/2010/main" val="1665894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B334A817-25E6-974B-8EEA-FF29FC496688}" type="datetimeFigureOut">
              <a:rPr lang="en-AU" smtClean="0"/>
              <a:t>22/6/19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CFD18F-AFF2-E943-89D7-C9B1A5A92B8D}" type="slidenum">
              <a:rPr lang="en-AU" smtClean="0"/>
              <a:t>‹#›</a:t>
            </a:fld>
            <a:endParaRPr lang="en-AU"/>
          </a:p>
        </p:txBody>
      </p:sp>
    </p:spTree>
    <p:extLst>
      <p:ext uri="{BB962C8B-B14F-4D97-AF65-F5344CB8AC3E}">
        <p14:creationId xmlns:p14="http://schemas.microsoft.com/office/powerpoint/2010/main" val="1951715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B334A817-25E6-974B-8EEA-FF29FC496688}" type="datetimeFigureOut">
              <a:rPr lang="en-AU" smtClean="0"/>
              <a:t>22/6/19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CCFD18F-AFF2-E943-89D7-C9B1A5A92B8D}" type="slidenum">
              <a:rPr lang="en-AU" smtClean="0"/>
              <a:t>‹#›</a:t>
            </a:fld>
            <a:endParaRPr lang="en-AU"/>
          </a:p>
        </p:txBody>
      </p:sp>
    </p:spTree>
    <p:extLst>
      <p:ext uri="{BB962C8B-B14F-4D97-AF65-F5344CB8AC3E}">
        <p14:creationId xmlns:p14="http://schemas.microsoft.com/office/powerpoint/2010/main" val="1814545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B334A817-25E6-974B-8EEA-FF29FC496688}" type="datetimeFigureOut">
              <a:rPr lang="en-AU" smtClean="0"/>
              <a:t>22/6/19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CCFD18F-AFF2-E943-89D7-C9B1A5A92B8D}" type="slidenum">
              <a:rPr lang="en-AU" smtClean="0"/>
              <a:t>‹#›</a:t>
            </a:fld>
            <a:endParaRPr lang="en-AU"/>
          </a:p>
        </p:txBody>
      </p:sp>
    </p:spTree>
    <p:extLst>
      <p:ext uri="{BB962C8B-B14F-4D97-AF65-F5344CB8AC3E}">
        <p14:creationId xmlns:p14="http://schemas.microsoft.com/office/powerpoint/2010/main" val="651334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34A817-25E6-974B-8EEA-FF29FC496688}" type="datetimeFigureOut">
              <a:rPr lang="en-AU" smtClean="0"/>
              <a:t>22/6/19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CCFD18F-AFF2-E943-89D7-C9B1A5A92B8D}" type="slidenum">
              <a:rPr lang="en-AU" smtClean="0"/>
              <a:t>‹#›</a:t>
            </a:fld>
            <a:endParaRPr lang="en-AU"/>
          </a:p>
        </p:txBody>
      </p:sp>
    </p:spTree>
    <p:extLst>
      <p:ext uri="{BB962C8B-B14F-4D97-AF65-F5344CB8AC3E}">
        <p14:creationId xmlns:p14="http://schemas.microsoft.com/office/powerpoint/2010/main" val="1246624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34A817-25E6-974B-8EEA-FF29FC496688}" type="datetimeFigureOut">
              <a:rPr lang="en-AU" smtClean="0"/>
              <a:t>22/6/19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CFD18F-AFF2-E943-89D7-C9B1A5A92B8D}" type="slidenum">
              <a:rPr lang="en-AU" smtClean="0"/>
              <a:t>‹#›</a:t>
            </a:fld>
            <a:endParaRPr lang="en-AU"/>
          </a:p>
        </p:txBody>
      </p:sp>
    </p:spTree>
    <p:extLst>
      <p:ext uri="{BB962C8B-B14F-4D97-AF65-F5344CB8AC3E}">
        <p14:creationId xmlns:p14="http://schemas.microsoft.com/office/powerpoint/2010/main" val="1168166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34A817-25E6-974B-8EEA-FF29FC496688}" type="datetimeFigureOut">
              <a:rPr lang="en-AU" smtClean="0"/>
              <a:t>22/6/19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CFD18F-AFF2-E943-89D7-C9B1A5A92B8D}" type="slidenum">
              <a:rPr lang="en-AU" smtClean="0"/>
              <a:t>‹#›</a:t>
            </a:fld>
            <a:endParaRPr lang="en-AU"/>
          </a:p>
        </p:txBody>
      </p:sp>
    </p:spTree>
    <p:extLst>
      <p:ext uri="{BB962C8B-B14F-4D97-AF65-F5344CB8AC3E}">
        <p14:creationId xmlns:p14="http://schemas.microsoft.com/office/powerpoint/2010/main" val="1084595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34A817-25E6-974B-8EEA-FF29FC496688}" type="datetimeFigureOut">
              <a:rPr lang="en-AU" smtClean="0"/>
              <a:t>22/6/19</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CFD18F-AFF2-E943-89D7-C9B1A5A92B8D}" type="slidenum">
              <a:rPr lang="en-AU" smtClean="0"/>
              <a:t>‹#›</a:t>
            </a:fld>
            <a:endParaRPr lang="en-AU"/>
          </a:p>
        </p:txBody>
      </p:sp>
    </p:spTree>
    <p:extLst>
      <p:ext uri="{BB962C8B-B14F-4D97-AF65-F5344CB8AC3E}">
        <p14:creationId xmlns:p14="http://schemas.microsoft.com/office/powerpoint/2010/main" val="1204174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53896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3248" y="393699"/>
            <a:ext cx="4762500" cy="6057900"/>
          </a:xfrm>
          <a:prstGeom prst="rect">
            <a:avLst/>
          </a:prstGeom>
        </p:spPr>
      </p:pic>
    </p:spTree>
    <p:extLst>
      <p:ext uri="{BB962C8B-B14F-4D97-AF65-F5344CB8AC3E}">
        <p14:creationId xmlns:p14="http://schemas.microsoft.com/office/powerpoint/2010/main" val="230036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27076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2353" y="708334"/>
            <a:ext cx="11228294" cy="4524315"/>
          </a:xfrm>
          <a:prstGeom prst="rect">
            <a:avLst/>
          </a:prstGeom>
        </p:spPr>
        <p:txBody>
          <a:bodyPr wrap="square">
            <a:spAutoFit/>
          </a:bodyPr>
          <a:lstStyle/>
          <a:p>
            <a:r>
              <a:rPr lang="en-US" sz="3600" b="1" i="0" dirty="0">
                <a:solidFill>
                  <a:schemeClr val="bg1"/>
                </a:solidFill>
                <a:effectLst/>
                <a:latin typeface="Arial" charset="0"/>
              </a:rPr>
              <a:t>Luke 7:1-10</a:t>
            </a:r>
          </a:p>
          <a:p>
            <a:r>
              <a:rPr lang="en-US" sz="3600" b="1" i="0" dirty="0">
                <a:solidFill>
                  <a:schemeClr val="bg1"/>
                </a:solidFill>
                <a:effectLst/>
                <a:latin typeface="Arial" charset="0"/>
              </a:rPr>
              <a:t>7 </a:t>
            </a:r>
            <a:r>
              <a:rPr lang="en-US" sz="3600" b="0" i="0" dirty="0">
                <a:solidFill>
                  <a:schemeClr val="bg1"/>
                </a:solidFill>
                <a:effectLst/>
                <a:latin typeface="Helvetica Neue" charset="0"/>
              </a:rPr>
              <a:t>When Jesus had finished saying all this to the people who were listening, he entered Capernaum. </a:t>
            </a:r>
            <a:r>
              <a:rPr lang="en-US" sz="3600" b="1" i="0" baseline="30000" dirty="0">
                <a:solidFill>
                  <a:schemeClr val="bg1"/>
                </a:solidFill>
                <a:effectLst/>
                <a:latin typeface="Arial" charset="0"/>
              </a:rPr>
              <a:t>2 </a:t>
            </a:r>
            <a:r>
              <a:rPr lang="en-US" sz="3600" b="0" i="0" dirty="0">
                <a:solidFill>
                  <a:schemeClr val="bg1"/>
                </a:solidFill>
                <a:effectLst/>
                <a:latin typeface="Helvetica Neue" charset="0"/>
              </a:rPr>
              <a:t>There a centurion’s servant, whom his master valued highly, was sick and about to die. </a:t>
            </a:r>
            <a:r>
              <a:rPr lang="en-US" sz="3600" b="1" i="0" baseline="30000" dirty="0">
                <a:solidFill>
                  <a:schemeClr val="bg1"/>
                </a:solidFill>
                <a:effectLst/>
                <a:latin typeface="Arial" charset="0"/>
              </a:rPr>
              <a:t>3 </a:t>
            </a:r>
            <a:r>
              <a:rPr lang="en-US" sz="3600" b="0" i="0" dirty="0">
                <a:solidFill>
                  <a:schemeClr val="bg1"/>
                </a:solidFill>
                <a:effectLst/>
                <a:latin typeface="Helvetica Neue" charset="0"/>
              </a:rPr>
              <a:t>The centurion heard of Jesus and sent some elders of the Jews to him, asking him to come and heal his servant. </a:t>
            </a:r>
          </a:p>
        </p:txBody>
      </p:sp>
    </p:spTree>
    <p:extLst>
      <p:ext uri="{BB962C8B-B14F-4D97-AF65-F5344CB8AC3E}">
        <p14:creationId xmlns:p14="http://schemas.microsoft.com/office/powerpoint/2010/main" val="1574640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3034" y="583229"/>
            <a:ext cx="11026589" cy="4524315"/>
          </a:xfrm>
          <a:prstGeom prst="rect">
            <a:avLst/>
          </a:prstGeom>
        </p:spPr>
        <p:txBody>
          <a:bodyPr wrap="square">
            <a:spAutoFit/>
          </a:bodyPr>
          <a:lstStyle/>
          <a:p>
            <a:r>
              <a:rPr lang="en-US" sz="3600" b="1" i="0" baseline="30000" dirty="0">
                <a:solidFill>
                  <a:schemeClr val="bg1"/>
                </a:solidFill>
                <a:effectLst/>
                <a:latin typeface="Arial" charset="0"/>
              </a:rPr>
              <a:t>4 </a:t>
            </a:r>
            <a:r>
              <a:rPr lang="en-US" sz="3600" b="0" i="0" dirty="0">
                <a:solidFill>
                  <a:schemeClr val="bg1"/>
                </a:solidFill>
                <a:effectLst/>
                <a:latin typeface="Helvetica Neue" charset="0"/>
              </a:rPr>
              <a:t>When they came to Jesus, they pleaded earnestly with him, “This man deserves to have you do this, </a:t>
            </a:r>
            <a:r>
              <a:rPr lang="en-US" sz="3600" b="1" i="0" baseline="30000" dirty="0">
                <a:solidFill>
                  <a:schemeClr val="bg1"/>
                </a:solidFill>
                <a:effectLst/>
                <a:latin typeface="Arial" charset="0"/>
              </a:rPr>
              <a:t>5 </a:t>
            </a:r>
            <a:r>
              <a:rPr lang="en-US" sz="3600" b="0" i="0" dirty="0">
                <a:solidFill>
                  <a:schemeClr val="bg1"/>
                </a:solidFill>
                <a:effectLst/>
                <a:latin typeface="Helvetica Neue" charset="0"/>
              </a:rPr>
              <a:t>because he loves our nation and has built our synagogue.” </a:t>
            </a:r>
            <a:r>
              <a:rPr lang="en-US" sz="3600" b="1" i="0" baseline="30000" dirty="0">
                <a:solidFill>
                  <a:schemeClr val="bg1"/>
                </a:solidFill>
                <a:effectLst/>
                <a:latin typeface="Arial" charset="0"/>
              </a:rPr>
              <a:t>6 </a:t>
            </a:r>
            <a:r>
              <a:rPr lang="en-US" sz="3600" b="0" i="0" dirty="0">
                <a:solidFill>
                  <a:schemeClr val="bg1"/>
                </a:solidFill>
                <a:effectLst/>
                <a:latin typeface="Helvetica Neue" charset="0"/>
              </a:rPr>
              <a:t>So Jesus went with them.</a:t>
            </a:r>
          </a:p>
          <a:p>
            <a:r>
              <a:rPr lang="en-US" sz="3600" b="0" i="0" dirty="0">
                <a:solidFill>
                  <a:schemeClr val="bg1"/>
                </a:solidFill>
                <a:effectLst/>
                <a:latin typeface="Helvetica Neue" charset="0"/>
              </a:rPr>
              <a:t>He was not far from the house when the centurion sent friends to say to him: “Lord, don’t trouble yourself, for I do not deserve to have you come under my roof. </a:t>
            </a:r>
          </a:p>
        </p:txBody>
      </p:sp>
    </p:spTree>
    <p:extLst>
      <p:ext uri="{BB962C8B-B14F-4D97-AF65-F5344CB8AC3E}">
        <p14:creationId xmlns:p14="http://schemas.microsoft.com/office/powerpoint/2010/main" val="672394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3377" y="848089"/>
            <a:ext cx="10892117" cy="3970318"/>
          </a:xfrm>
          <a:prstGeom prst="rect">
            <a:avLst/>
          </a:prstGeom>
        </p:spPr>
        <p:txBody>
          <a:bodyPr wrap="square">
            <a:spAutoFit/>
          </a:bodyPr>
          <a:lstStyle/>
          <a:p>
            <a:r>
              <a:rPr lang="en-US" sz="3600" b="1" i="0" baseline="30000" dirty="0">
                <a:solidFill>
                  <a:schemeClr val="bg1"/>
                </a:solidFill>
                <a:effectLst/>
                <a:latin typeface="Arial" charset="0"/>
              </a:rPr>
              <a:t>7 </a:t>
            </a:r>
            <a:r>
              <a:rPr lang="en-US" sz="3600" b="0" i="0" dirty="0">
                <a:solidFill>
                  <a:schemeClr val="bg1"/>
                </a:solidFill>
                <a:effectLst/>
                <a:latin typeface="Helvetica Neue" charset="0"/>
              </a:rPr>
              <a:t>That is why I did not even consider myself worthy to come to you. But say the word, and my servant will be healed. </a:t>
            </a:r>
            <a:r>
              <a:rPr lang="en-US" sz="3600" b="1" i="0" baseline="30000" dirty="0">
                <a:solidFill>
                  <a:schemeClr val="bg1"/>
                </a:solidFill>
                <a:effectLst/>
                <a:latin typeface="Arial" charset="0"/>
              </a:rPr>
              <a:t>8 </a:t>
            </a:r>
            <a:r>
              <a:rPr lang="en-US" sz="3600" b="0" i="0" dirty="0">
                <a:solidFill>
                  <a:schemeClr val="bg1"/>
                </a:solidFill>
                <a:effectLst/>
                <a:latin typeface="Helvetica Neue" charset="0"/>
              </a:rPr>
              <a:t>For I myself am a man under authority, with soldiers under me. I tell this one, ‘Go,’ and he goes; and that one, ‘Come,’ and he comes. I say to my servant, ‘Do this,’ and he does it.”</a:t>
            </a:r>
          </a:p>
        </p:txBody>
      </p:sp>
    </p:spTree>
    <p:extLst>
      <p:ext uri="{BB962C8B-B14F-4D97-AF65-F5344CB8AC3E}">
        <p14:creationId xmlns:p14="http://schemas.microsoft.com/office/powerpoint/2010/main" val="869696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8905" y="780853"/>
            <a:ext cx="11322424" cy="2862322"/>
          </a:xfrm>
          <a:prstGeom prst="rect">
            <a:avLst/>
          </a:prstGeom>
        </p:spPr>
        <p:txBody>
          <a:bodyPr wrap="square">
            <a:spAutoFit/>
          </a:bodyPr>
          <a:lstStyle/>
          <a:p>
            <a:r>
              <a:rPr lang="en-US" sz="3600" b="1" i="0" baseline="30000" dirty="0">
                <a:solidFill>
                  <a:schemeClr val="bg1"/>
                </a:solidFill>
                <a:effectLst/>
                <a:latin typeface="Arial" charset="0"/>
              </a:rPr>
              <a:t>9 </a:t>
            </a:r>
            <a:r>
              <a:rPr lang="en-US" sz="3600" b="0" i="0" dirty="0">
                <a:solidFill>
                  <a:schemeClr val="bg1"/>
                </a:solidFill>
                <a:effectLst/>
                <a:latin typeface="Helvetica Neue" charset="0"/>
              </a:rPr>
              <a:t>When Jesus heard this, he was amazed at him, and turning to the crowd following him, he said, “I tell you, I have not found such great faith even in Israel.” </a:t>
            </a:r>
            <a:r>
              <a:rPr lang="en-US" sz="3600" b="1" i="0" baseline="30000" dirty="0">
                <a:solidFill>
                  <a:schemeClr val="bg1"/>
                </a:solidFill>
                <a:effectLst/>
                <a:latin typeface="Arial" charset="0"/>
              </a:rPr>
              <a:t>10 </a:t>
            </a:r>
            <a:r>
              <a:rPr lang="en-US" sz="3600" b="0" i="0" dirty="0">
                <a:solidFill>
                  <a:schemeClr val="bg1"/>
                </a:solidFill>
                <a:effectLst/>
                <a:latin typeface="Helvetica Neue" charset="0"/>
              </a:rPr>
              <a:t>Then the men who had been sent returned to the house and found the servant well.</a:t>
            </a:r>
          </a:p>
        </p:txBody>
      </p:sp>
    </p:spTree>
    <p:extLst>
      <p:ext uri="{BB962C8B-B14F-4D97-AF65-F5344CB8AC3E}">
        <p14:creationId xmlns:p14="http://schemas.microsoft.com/office/powerpoint/2010/main" val="1217155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8223" y="611590"/>
            <a:ext cx="11335871" cy="4524315"/>
          </a:xfrm>
          <a:prstGeom prst="rect">
            <a:avLst/>
          </a:prstGeom>
        </p:spPr>
        <p:txBody>
          <a:bodyPr wrap="square">
            <a:spAutoFit/>
          </a:bodyPr>
          <a:lstStyle/>
          <a:p>
            <a:r>
              <a:rPr lang="en-US" sz="3600" b="1" i="0" dirty="0">
                <a:solidFill>
                  <a:schemeClr val="bg1"/>
                </a:solidFill>
                <a:effectLst/>
                <a:latin typeface="Helvetica Neue" charset="0"/>
              </a:rPr>
              <a:t>Luke 8:40-56 </a:t>
            </a:r>
            <a:endParaRPr lang="en-US" sz="3600" b="1" i="0" baseline="30000" dirty="0">
              <a:solidFill>
                <a:schemeClr val="bg1"/>
              </a:solidFill>
              <a:effectLst/>
              <a:latin typeface="Arial" charset="0"/>
            </a:endParaRPr>
          </a:p>
          <a:p>
            <a:r>
              <a:rPr lang="en-US" sz="3600" b="1" i="0" baseline="30000" dirty="0">
                <a:solidFill>
                  <a:schemeClr val="bg1"/>
                </a:solidFill>
                <a:effectLst/>
                <a:latin typeface="Arial" charset="0"/>
              </a:rPr>
              <a:t>40 </a:t>
            </a:r>
            <a:r>
              <a:rPr lang="en-US" sz="3600" b="0" i="0" dirty="0">
                <a:solidFill>
                  <a:schemeClr val="bg1"/>
                </a:solidFill>
                <a:effectLst/>
                <a:latin typeface="Helvetica Neue" charset="0"/>
              </a:rPr>
              <a:t>Now when Jesus returned, a crowd welcomed him, for they were all expecting him. </a:t>
            </a:r>
            <a:r>
              <a:rPr lang="en-US" sz="3600" b="1" i="0" baseline="30000" dirty="0">
                <a:solidFill>
                  <a:schemeClr val="bg1"/>
                </a:solidFill>
                <a:effectLst/>
                <a:latin typeface="Arial" charset="0"/>
              </a:rPr>
              <a:t>41 </a:t>
            </a:r>
            <a:r>
              <a:rPr lang="en-US" sz="3600" b="0" i="0" dirty="0">
                <a:solidFill>
                  <a:schemeClr val="bg1"/>
                </a:solidFill>
                <a:effectLst/>
                <a:latin typeface="Helvetica Neue" charset="0"/>
              </a:rPr>
              <a:t>Then a man named </a:t>
            </a:r>
            <a:r>
              <a:rPr lang="en-US" sz="3600" b="0" i="0" dirty="0" err="1">
                <a:solidFill>
                  <a:schemeClr val="bg1"/>
                </a:solidFill>
                <a:effectLst/>
                <a:latin typeface="Helvetica Neue" charset="0"/>
              </a:rPr>
              <a:t>Jairus</a:t>
            </a:r>
            <a:r>
              <a:rPr lang="en-US" sz="3600" b="0" i="0" dirty="0">
                <a:solidFill>
                  <a:schemeClr val="bg1"/>
                </a:solidFill>
                <a:effectLst/>
                <a:latin typeface="Helvetica Neue" charset="0"/>
              </a:rPr>
              <a:t>, a synagogue leader, came and fell at Jesus’ feet, pleading with him to come to his house </a:t>
            </a:r>
            <a:r>
              <a:rPr lang="en-US" sz="3600" b="1" i="0" baseline="30000" dirty="0">
                <a:solidFill>
                  <a:schemeClr val="bg1"/>
                </a:solidFill>
                <a:effectLst/>
                <a:latin typeface="Arial" charset="0"/>
              </a:rPr>
              <a:t>42 </a:t>
            </a:r>
            <a:r>
              <a:rPr lang="en-US" sz="3600" b="0" i="0" dirty="0">
                <a:solidFill>
                  <a:schemeClr val="bg1"/>
                </a:solidFill>
                <a:effectLst/>
                <a:latin typeface="Helvetica Neue" charset="0"/>
              </a:rPr>
              <a:t>because his only daughter, a girl of about twelve, was dying. As Jesus was on his way, the crowds almost crushed him. </a:t>
            </a:r>
            <a:endParaRPr lang="en-US" b="0" i="0" dirty="0">
              <a:solidFill>
                <a:schemeClr val="bg1"/>
              </a:solidFill>
              <a:effectLst/>
              <a:latin typeface="Helvetica Neue" charset="0"/>
            </a:endParaRPr>
          </a:p>
        </p:txBody>
      </p:sp>
    </p:spTree>
    <p:extLst>
      <p:ext uri="{BB962C8B-B14F-4D97-AF65-F5344CB8AC3E}">
        <p14:creationId xmlns:p14="http://schemas.microsoft.com/office/powerpoint/2010/main" val="1951759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0305" y="692272"/>
            <a:ext cx="11577918" cy="3970318"/>
          </a:xfrm>
          <a:prstGeom prst="rect">
            <a:avLst/>
          </a:prstGeom>
        </p:spPr>
        <p:txBody>
          <a:bodyPr wrap="square">
            <a:spAutoFit/>
          </a:bodyPr>
          <a:lstStyle/>
          <a:p>
            <a:r>
              <a:rPr lang="en-US" sz="3600" b="1" i="0" baseline="30000" dirty="0">
                <a:solidFill>
                  <a:schemeClr val="bg1"/>
                </a:solidFill>
                <a:effectLst/>
                <a:latin typeface="Arial" charset="0"/>
              </a:rPr>
              <a:t>43 </a:t>
            </a:r>
            <a:r>
              <a:rPr lang="en-US" sz="3600" b="0" i="0" dirty="0">
                <a:solidFill>
                  <a:schemeClr val="bg1"/>
                </a:solidFill>
                <a:effectLst/>
                <a:latin typeface="Helvetica Neue" charset="0"/>
              </a:rPr>
              <a:t>And a woman was there who had been subject to bleeding for twelve years, but no one could heal her. </a:t>
            </a:r>
            <a:r>
              <a:rPr lang="en-US" sz="3600" b="1" i="0" baseline="30000" dirty="0">
                <a:solidFill>
                  <a:schemeClr val="bg1"/>
                </a:solidFill>
                <a:effectLst/>
                <a:latin typeface="Arial" charset="0"/>
              </a:rPr>
              <a:t>44 </a:t>
            </a:r>
            <a:r>
              <a:rPr lang="en-US" sz="3600" b="0" i="0" dirty="0">
                <a:solidFill>
                  <a:schemeClr val="bg1"/>
                </a:solidFill>
                <a:effectLst/>
                <a:latin typeface="Helvetica Neue" charset="0"/>
              </a:rPr>
              <a:t>She came up behind him and touched the edge of his cloak, and immediately her bleeding stopped.</a:t>
            </a:r>
          </a:p>
          <a:p>
            <a:r>
              <a:rPr lang="en-US" sz="3600" b="1" i="0" baseline="30000" dirty="0">
                <a:solidFill>
                  <a:schemeClr val="bg1"/>
                </a:solidFill>
                <a:effectLst/>
                <a:latin typeface="Arial" charset="0"/>
              </a:rPr>
              <a:t>45 </a:t>
            </a:r>
            <a:r>
              <a:rPr lang="en-US" sz="3600" b="0" i="0" dirty="0">
                <a:solidFill>
                  <a:schemeClr val="bg1"/>
                </a:solidFill>
                <a:effectLst/>
                <a:latin typeface="Helvetica Neue" charset="0"/>
              </a:rPr>
              <a:t>“Who touched me?” Jesus asked.</a:t>
            </a:r>
          </a:p>
          <a:p>
            <a:r>
              <a:rPr lang="en-US" sz="3600" b="0" i="0" dirty="0">
                <a:solidFill>
                  <a:schemeClr val="bg1"/>
                </a:solidFill>
                <a:effectLst/>
                <a:latin typeface="Helvetica Neue" charset="0"/>
              </a:rPr>
              <a:t>When they all denied it, Peter said, “Master, the people are crowding and pressing against you.”</a:t>
            </a:r>
          </a:p>
        </p:txBody>
      </p:sp>
    </p:spTree>
    <p:extLst>
      <p:ext uri="{BB962C8B-B14F-4D97-AF65-F5344CB8AC3E}">
        <p14:creationId xmlns:p14="http://schemas.microsoft.com/office/powerpoint/2010/main" val="404922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094" y="530907"/>
            <a:ext cx="11470341" cy="4524315"/>
          </a:xfrm>
          <a:prstGeom prst="rect">
            <a:avLst/>
          </a:prstGeom>
        </p:spPr>
        <p:txBody>
          <a:bodyPr wrap="square">
            <a:spAutoFit/>
          </a:bodyPr>
          <a:lstStyle/>
          <a:p>
            <a:r>
              <a:rPr lang="en-US" sz="3600" b="1" i="0" baseline="30000" dirty="0">
                <a:solidFill>
                  <a:schemeClr val="bg1"/>
                </a:solidFill>
                <a:effectLst/>
                <a:latin typeface="Arial" charset="0"/>
              </a:rPr>
              <a:t>46 </a:t>
            </a:r>
            <a:r>
              <a:rPr lang="en-US" sz="3600" b="0" i="0" dirty="0">
                <a:solidFill>
                  <a:schemeClr val="bg1"/>
                </a:solidFill>
                <a:effectLst/>
                <a:latin typeface="Helvetica Neue" charset="0"/>
              </a:rPr>
              <a:t>But Jesus said, “Someone touched me; I know that power has gone out from me.” </a:t>
            </a:r>
            <a:r>
              <a:rPr lang="en-US" sz="3600" b="1" i="0" baseline="30000" dirty="0">
                <a:solidFill>
                  <a:schemeClr val="bg1"/>
                </a:solidFill>
                <a:effectLst/>
                <a:latin typeface="Arial" charset="0"/>
              </a:rPr>
              <a:t>47 </a:t>
            </a:r>
            <a:r>
              <a:rPr lang="en-US" sz="3600" b="0" i="0" dirty="0">
                <a:solidFill>
                  <a:schemeClr val="bg1"/>
                </a:solidFill>
                <a:effectLst/>
                <a:latin typeface="Helvetica Neue" charset="0"/>
              </a:rPr>
              <a:t>Then the woman, seeing that she could not go unnoticed, came trembling and fell at his feet. In the presence of all the people, she told why she had touched him and how she had been instantly healed. </a:t>
            </a:r>
            <a:r>
              <a:rPr lang="en-US" sz="3600" b="1" i="0" baseline="30000" dirty="0">
                <a:solidFill>
                  <a:schemeClr val="bg1"/>
                </a:solidFill>
                <a:effectLst/>
                <a:latin typeface="Arial" charset="0"/>
              </a:rPr>
              <a:t>48 </a:t>
            </a:r>
            <a:r>
              <a:rPr lang="en-US" sz="3600" b="0" i="0" dirty="0">
                <a:solidFill>
                  <a:schemeClr val="bg1"/>
                </a:solidFill>
                <a:effectLst/>
                <a:latin typeface="Helvetica Neue" charset="0"/>
              </a:rPr>
              <a:t>Then he said to her, “Daughter, your faith has healed you. Go in peace.”</a:t>
            </a:r>
          </a:p>
        </p:txBody>
      </p:sp>
    </p:spTree>
    <p:extLst>
      <p:ext uri="{BB962C8B-B14F-4D97-AF65-F5344CB8AC3E}">
        <p14:creationId xmlns:p14="http://schemas.microsoft.com/office/powerpoint/2010/main" val="161654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1329" y="856200"/>
            <a:ext cx="11322424" cy="4524315"/>
          </a:xfrm>
          <a:prstGeom prst="rect">
            <a:avLst/>
          </a:prstGeom>
        </p:spPr>
        <p:txBody>
          <a:bodyPr wrap="square">
            <a:spAutoFit/>
          </a:bodyPr>
          <a:lstStyle/>
          <a:p>
            <a:r>
              <a:rPr lang="en-US" sz="3600" b="1" i="0" baseline="30000" dirty="0">
                <a:solidFill>
                  <a:schemeClr val="bg1"/>
                </a:solidFill>
                <a:effectLst/>
                <a:latin typeface="Arial" charset="0"/>
              </a:rPr>
              <a:t>49 </a:t>
            </a:r>
            <a:r>
              <a:rPr lang="en-US" sz="3600" b="0" i="0" dirty="0">
                <a:solidFill>
                  <a:schemeClr val="bg1"/>
                </a:solidFill>
                <a:effectLst/>
                <a:latin typeface="Helvetica Neue" charset="0"/>
              </a:rPr>
              <a:t>While Jesus was still speaking, someone came from the house of </a:t>
            </a:r>
            <a:r>
              <a:rPr lang="en-US" sz="3600" b="0" i="0" dirty="0" err="1">
                <a:solidFill>
                  <a:schemeClr val="bg1"/>
                </a:solidFill>
                <a:effectLst/>
                <a:latin typeface="Helvetica Neue" charset="0"/>
              </a:rPr>
              <a:t>Jairus</a:t>
            </a:r>
            <a:r>
              <a:rPr lang="en-US" sz="3600" b="0" i="0" dirty="0">
                <a:solidFill>
                  <a:schemeClr val="bg1"/>
                </a:solidFill>
                <a:effectLst/>
                <a:latin typeface="Helvetica Neue" charset="0"/>
              </a:rPr>
              <a:t>, the synagogue leader. “Your daughter is dead,” he said. “Don’t bother the teacher anymore.” </a:t>
            </a:r>
            <a:r>
              <a:rPr lang="en-US" sz="3600" b="1" i="0" baseline="30000" dirty="0">
                <a:solidFill>
                  <a:schemeClr val="bg1"/>
                </a:solidFill>
                <a:effectLst/>
                <a:latin typeface="Arial" charset="0"/>
              </a:rPr>
              <a:t>50 </a:t>
            </a:r>
            <a:r>
              <a:rPr lang="en-US" sz="3600" b="0" i="0" dirty="0">
                <a:solidFill>
                  <a:schemeClr val="bg1"/>
                </a:solidFill>
                <a:effectLst/>
                <a:latin typeface="Helvetica Neue" charset="0"/>
              </a:rPr>
              <a:t>Hearing this, Jesus said to </a:t>
            </a:r>
            <a:r>
              <a:rPr lang="en-US" sz="3600" b="0" i="0" dirty="0" err="1">
                <a:solidFill>
                  <a:schemeClr val="bg1"/>
                </a:solidFill>
                <a:effectLst/>
                <a:latin typeface="Helvetica Neue" charset="0"/>
              </a:rPr>
              <a:t>Jairus</a:t>
            </a:r>
            <a:r>
              <a:rPr lang="en-US" sz="3600" b="0" i="0" dirty="0">
                <a:solidFill>
                  <a:schemeClr val="bg1"/>
                </a:solidFill>
                <a:effectLst/>
                <a:latin typeface="Helvetica Neue" charset="0"/>
              </a:rPr>
              <a:t>, “Don’t be afraid; just believe, and she will be healed.”</a:t>
            </a:r>
          </a:p>
          <a:p>
            <a:r>
              <a:rPr lang="en-US" sz="3600" b="1" i="0" baseline="30000" dirty="0">
                <a:solidFill>
                  <a:schemeClr val="bg1"/>
                </a:solidFill>
                <a:effectLst/>
                <a:latin typeface="Arial" charset="0"/>
              </a:rPr>
              <a:t>51 </a:t>
            </a:r>
            <a:r>
              <a:rPr lang="en-US" sz="3600" b="0" i="0" dirty="0">
                <a:solidFill>
                  <a:schemeClr val="bg1"/>
                </a:solidFill>
                <a:effectLst/>
                <a:latin typeface="Helvetica Neue" charset="0"/>
              </a:rPr>
              <a:t>When he arrived at the house of </a:t>
            </a:r>
            <a:r>
              <a:rPr lang="en-US" sz="3600" b="0" i="0" dirty="0" err="1">
                <a:solidFill>
                  <a:schemeClr val="bg1"/>
                </a:solidFill>
                <a:effectLst/>
                <a:latin typeface="Helvetica Neue" charset="0"/>
              </a:rPr>
              <a:t>Jairus</a:t>
            </a:r>
            <a:r>
              <a:rPr lang="en-US" sz="3600" b="0" i="0" dirty="0">
                <a:solidFill>
                  <a:schemeClr val="bg1"/>
                </a:solidFill>
                <a:effectLst/>
                <a:latin typeface="Helvetica Neue" charset="0"/>
              </a:rPr>
              <a:t>, he did not let anyone go in with him except Peter, John and James, and the child’s father and mother.</a:t>
            </a:r>
            <a:r>
              <a:rPr lang="en-US" sz="3600" dirty="0">
                <a:solidFill>
                  <a:schemeClr val="bg1"/>
                </a:solidFill>
                <a:latin typeface="Helvetica Neue" charset="0"/>
              </a:rPr>
              <a:t> </a:t>
            </a:r>
            <a:endParaRPr lang="en-US" sz="3600" b="0" i="0" dirty="0">
              <a:solidFill>
                <a:schemeClr val="bg1"/>
              </a:solidFill>
              <a:effectLst/>
              <a:latin typeface="Helvetica Neue" charset="0"/>
            </a:endParaRPr>
          </a:p>
        </p:txBody>
      </p:sp>
    </p:spTree>
    <p:extLst>
      <p:ext uri="{BB962C8B-B14F-4D97-AF65-F5344CB8AC3E}">
        <p14:creationId xmlns:p14="http://schemas.microsoft.com/office/powerpoint/2010/main" val="355107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687BC000-9A74-4E49-9240-07EAFFDF863D}"/>
              </a:ext>
            </a:extLst>
          </p:cNvPr>
          <p:cNvSpPr txBox="1">
            <a:spLocks/>
          </p:cNvSpPr>
          <p:nvPr/>
        </p:nvSpPr>
        <p:spPr>
          <a:xfrm>
            <a:off x="2678399" y="4832611"/>
            <a:ext cx="9144000" cy="1151147"/>
          </a:xfrm>
          <a:prstGeom prst="rect">
            <a:avLst/>
          </a:prstGeom>
        </p:spPr>
        <p:txBody>
          <a:bodyPr vert="horz" wrap="none" lIns="91440" tIns="45720" rIns="91440" bIns="45720" rtlCol="0" anchor="t">
            <a:normAutofit/>
          </a:bodyPr>
          <a:lstStyle>
            <a:lvl1pPr algn="r" defTabSz="914400" rtl="0" eaLnBrk="1" latinLnBrk="0" hangingPunct="1">
              <a:lnSpc>
                <a:spcPct val="90000"/>
              </a:lnSpc>
              <a:spcBef>
                <a:spcPct val="0"/>
              </a:spcBef>
              <a:buNone/>
              <a:defRPr sz="9600" b="0" kern="12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r>
              <a:rPr lang="en-AU" sz="7200" b="1" dirty="0">
                <a:solidFill>
                  <a:schemeClr val="bg1"/>
                </a:solidFill>
              </a:rPr>
              <a:t>Possessing Great Faith</a:t>
            </a:r>
          </a:p>
        </p:txBody>
      </p:sp>
    </p:spTree>
    <p:extLst>
      <p:ext uri="{BB962C8B-B14F-4D97-AF65-F5344CB8AC3E}">
        <p14:creationId xmlns:p14="http://schemas.microsoft.com/office/powerpoint/2010/main" val="588640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6823" y="615461"/>
            <a:ext cx="10999694" cy="5078313"/>
          </a:xfrm>
          <a:prstGeom prst="rect">
            <a:avLst/>
          </a:prstGeom>
        </p:spPr>
        <p:txBody>
          <a:bodyPr wrap="square">
            <a:spAutoFit/>
          </a:bodyPr>
          <a:lstStyle/>
          <a:p>
            <a:r>
              <a:rPr lang="en-US" sz="3600" b="1" i="0" baseline="30000" dirty="0">
                <a:solidFill>
                  <a:schemeClr val="bg1"/>
                </a:solidFill>
                <a:effectLst/>
                <a:latin typeface="Arial" charset="0"/>
              </a:rPr>
              <a:t>52 </a:t>
            </a:r>
            <a:r>
              <a:rPr lang="en-US" sz="3600" b="0" i="0" dirty="0">
                <a:solidFill>
                  <a:schemeClr val="bg1"/>
                </a:solidFill>
                <a:effectLst/>
                <a:latin typeface="Helvetica Neue" charset="0"/>
              </a:rPr>
              <a:t>Meanwhile, all the people were wailing and mourning for her. “Stop wailing,” Jesus said. “She is not dead but asleep.” </a:t>
            </a:r>
            <a:r>
              <a:rPr lang="en-US" sz="3600" b="1" i="0" baseline="30000" dirty="0">
                <a:solidFill>
                  <a:schemeClr val="bg1"/>
                </a:solidFill>
                <a:effectLst/>
                <a:latin typeface="Arial" charset="0"/>
              </a:rPr>
              <a:t>53 </a:t>
            </a:r>
            <a:r>
              <a:rPr lang="en-US" sz="3600" b="0" i="0" dirty="0">
                <a:solidFill>
                  <a:schemeClr val="bg1"/>
                </a:solidFill>
                <a:effectLst/>
                <a:latin typeface="Helvetica Neue" charset="0"/>
              </a:rPr>
              <a:t>They laughed at him, knowing that she was dead. </a:t>
            </a:r>
            <a:r>
              <a:rPr lang="en-US" sz="3600" b="1" i="0" baseline="30000" dirty="0">
                <a:solidFill>
                  <a:schemeClr val="bg1"/>
                </a:solidFill>
                <a:effectLst/>
                <a:latin typeface="Arial" charset="0"/>
              </a:rPr>
              <a:t>54 </a:t>
            </a:r>
            <a:r>
              <a:rPr lang="en-US" sz="3600" b="0" i="0" dirty="0">
                <a:solidFill>
                  <a:schemeClr val="bg1"/>
                </a:solidFill>
                <a:effectLst/>
                <a:latin typeface="Helvetica Neue" charset="0"/>
              </a:rPr>
              <a:t>But he took her by the hand and said, “My child, get up!” </a:t>
            </a:r>
            <a:r>
              <a:rPr lang="en-US" sz="3600" b="1" i="0" baseline="30000" dirty="0">
                <a:solidFill>
                  <a:schemeClr val="bg1"/>
                </a:solidFill>
                <a:effectLst/>
                <a:latin typeface="Arial" charset="0"/>
              </a:rPr>
              <a:t>55 </a:t>
            </a:r>
            <a:r>
              <a:rPr lang="en-US" sz="3600" b="0" i="0" dirty="0">
                <a:solidFill>
                  <a:schemeClr val="bg1"/>
                </a:solidFill>
                <a:effectLst/>
                <a:latin typeface="Helvetica Neue" charset="0"/>
              </a:rPr>
              <a:t>Her spirit returned, and at once she stood up. Then Jesus told them to give her something to eat. </a:t>
            </a:r>
            <a:r>
              <a:rPr lang="en-US" sz="3600" b="1" i="0" baseline="30000" dirty="0">
                <a:solidFill>
                  <a:schemeClr val="bg1"/>
                </a:solidFill>
                <a:effectLst/>
                <a:latin typeface="Arial" charset="0"/>
              </a:rPr>
              <a:t>56 </a:t>
            </a:r>
            <a:r>
              <a:rPr lang="en-US" sz="3600" b="0" i="0" dirty="0">
                <a:solidFill>
                  <a:schemeClr val="bg1"/>
                </a:solidFill>
                <a:effectLst/>
                <a:latin typeface="Helvetica Neue" charset="0"/>
              </a:rPr>
              <a:t>Her parents were astonished, but he ordered them not to tell anyone what had happened.</a:t>
            </a:r>
          </a:p>
        </p:txBody>
      </p:sp>
    </p:spTree>
    <p:extLst>
      <p:ext uri="{BB962C8B-B14F-4D97-AF65-F5344CB8AC3E}">
        <p14:creationId xmlns:p14="http://schemas.microsoft.com/office/powerpoint/2010/main" val="433924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0865" r="-1" b="-1"/>
          <a:stretch/>
        </p:blipFill>
        <p:spPr>
          <a:xfrm>
            <a:off x="6141722" y="321732"/>
            <a:ext cx="5728547" cy="6214533"/>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3" b="3148"/>
          <a:stretch/>
        </p:blipFill>
        <p:spPr>
          <a:xfrm>
            <a:off x="321731" y="321732"/>
            <a:ext cx="5728548" cy="3079194"/>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7781" r="-3" b="10068"/>
          <a:stretch/>
        </p:blipFill>
        <p:spPr>
          <a:xfrm>
            <a:off x="321730" y="3489158"/>
            <a:ext cx="5728548" cy="3047107"/>
          </a:xfrm>
          <a:prstGeom prst="rect">
            <a:avLst/>
          </a:prstGeom>
        </p:spPr>
      </p:pic>
    </p:spTree>
    <p:extLst>
      <p:ext uri="{BB962C8B-B14F-4D97-AF65-F5344CB8AC3E}">
        <p14:creationId xmlns:p14="http://schemas.microsoft.com/office/powerpoint/2010/main" val="2073083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658907" y="4894731"/>
            <a:ext cx="10488707" cy="923330"/>
          </a:xfrm>
          <a:prstGeom prst="rect">
            <a:avLst/>
          </a:prstGeom>
          <a:noFill/>
        </p:spPr>
        <p:txBody>
          <a:bodyPr wrap="square" rtlCol="0">
            <a:spAutoFit/>
          </a:bodyPr>
          <a:lstStyle/>
          <a:p>
            <a:r>
              <a:rPr lang="en-AU" sz="5400" b="1" dirty="0">
                <a:solidFill>
                  <a:schemeClr val="bg1"/>
                </a:solidFill>
              </a:rPr>
              <a:t>“Great Faith Trusts Enough To Act”</a:t>
            </a:r>
          </a:p>
        </p:txBody>
      </p:sp>
    </p:spTree>
    <p:extLst>
      <p:ext uri="{BB962C8B-B14F-4D97-AF65-F5344CB8AC3E}">
        <p14:creationId xmlns:p14="http://schemas.microsoft.com/office/powerpoint/2010/main" val="814847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860176" y="4961966"/>
            <a:ext cx="8471647" cy="923330"/>
          </a:xfrm>
          <a:prstGeom prst="rect">
            <a:avLst/>
          </a:prstGeom>
          <a:noFill/>
        </p:spPr>
        <p:txBody>
          <a:bodyPr wrap="square" rtlCol="0">
            <a:spAutoFit/>
          </a:bodyPr>
          <a:lstStyle/>
          <a:p>
            <a:r>
              <a:rPr lang="en-AU" sz="5400" b="1" dirty="0">
                <a:solidFill>
                  <a:schemeClr val="bg1"/>
                </a:solidFill>
              </a:rPr>
              <a:t>“I Know Him and I Believe”</a:t>
            </a:r>
          </a:p>
        </p:txBody>
      </p:sp>
    </p:spTree>
    <p:extLst>
      <p:ext uri="{BB962C8B-B14F-4D97-AF65-F5344CB8AC3E}">
        <p14:creationId xmlns:p14="http://schemas.microsoft.com/office/powerpoint/2010/main" val="1871890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3534"/>
            <a:ext cx="12192000" cy="8131534"/>
          </a:xfrm>
          <a:prstGeom prst="rect">
            <a:avLst/>
          </a:prstGeom>
        </p:spPr>
      </p:pic>
      <p:sp>
        <p:nvSpPr>
          <p:cNvPr id="4" name="TextBox 3"/>
          <p:cNvSpPr txBox="1"/>
          <p:nvPr/>
        </p:nvSpPr>
        <p:spPr>
          <a:xfrm>
            <a:off x="1" y="4845459"/>
            <a:ext cx="12192000" cy="923330"/>
          </a:xfrm>
          <a:prstGeom prst="rect">
            <a:avLst/>
          </a:prstGeom>
          <a:solidFill>
            <a:schemeClr val="bg1">
              <a:alpha val="35000"/>
            </a:schemeClr>
          </a:solidFill>
          <a:ln w="38100">
            <a:noFill/>
          </a:ln>
        </p:spPr>
        <p:txBody>
          <a:bodyPr wrap="square" rtlCol="0">
            <a:spAutoFit/>
          </a:bodyPr>
          <a:lstStyle/>
          <a:p>
            <a:pPr algn="ctr"/>
            <a:r>
              <a:rPr lang="en-AU" sz="5400" b="1" dirty="0">
                <a:ln w="22225" cap="rnd" cmpd="sng">
                  <a:noFill/>
                  <a:round/>
                </a:ln>
              </a:rPr>
              <a:t>“I Believe God Can, So I Will Act”</a:t>
            </a:r>
          </a:p>
        </p:txBody>
      </p:sp>
    </p:spTree>
    <p:extLst>
      <p:ext uri="{BB962C8B-B14F-4D97-AF65-F5344CB8AC3E}">
        <p14:creationId xmlns:p14="http://schemas.microsoft.com/office/powerpoint/2010/main" val="665078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377052" y="4981953"/>
            <a:ext cx="8792559" cy="1107996"/>
          </a:xfrm>
          <a:prstGeom prst="rect">
            <a:avLst/>
          </a:prstGeom>
          <a:noFill/>
        </p:spPr>
        <p:txBody>
          <a:bodyPr wrap="square" rtlCol="0">
            <a:spAutoFit/>
          </a:bodyPr>
          <a:lstStyle/>
          <a:p>
            <a:r>
              <a:rPr lang="en-US" sz="6600" b="1" dirty="0">
                <a:solidFill>
                  <a:schemeClr val="bg1"/>
                </a:solidFill>
                <a:ea typeface="Lucida Calligraphy" charset="0"/>
                <a:cs typeface="Lucida Calligraphy" charset="0"/>
              </a:rPr>
              <a:t>Without Action Is Dead</a:t>
            </a:r>
            <a:endParaRPr lang="en-AU" sz="6600" b="1" dirty="0">
              <a:solidFill>
                <a:schemeClr val="bg1"/>
              </a:solidFill>
              <a:ea typeface="Lucida Calligraphy" charset="0"/>
              <a:cs typeface="Lucida Calligraphy" charset="0"/>
            </a:endParaRPr>
          </a:p>
        </p:txBody>
      </p:sp>
    </p:spTree>
    <p:extLst>
      <p:ext uri="{BB962C8B-B14F-4D97-AF65-F5344CB8AC3E}">
        <p14:creationId xmlns:p14="http://schemas.microsoft.com/office/powerpoint/2010/main" val="1101935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728" y="409832"/>
            <a:ext cx="11443447" cy="5078313"/>
          </a:xfrm>
          <a:prstGeom prst="rect">
            <a:avLst/>
          </a:prstGeom>
        </p:spPr>
        <p:txBody>
          <a:bodyPr wrap="square">
            <a:spAutoFit/>
          </a:bodyPr>
          <a:lstStyle/>
          <a:p>
            <a:r>
              <a:rPr lang="en-US" sz="3600" b="1" i="0" dirty="0">
                <a:solidFill>
                  <a:schemeClr val="bg1"/>
                </a:solidFill>
                <a:effectLst/>
                <a:latin typeface="Helvetica Neue" charset="0"/>
              </a:rPr>
              <a:t>James 2:14-26 </a:t>
            </a:r>
          </a:p>
          <a:p>
            <a:r>
              <a:rPr lang="en-US" sz="3600" b="1" i="0" baseline="30000" dirty="0">
                <a:solidFill>
                  <a:schemeClr val="bg1"/>
                </a:solidFill>
                <a:effectLst/>
                <a:latin typeface="Arial" charset="0"/>
              </a:rPr>
              <a:t>14 </a:t>
            </a:r>
            <a:r>
              <a:rPr lang="en-US" sz="3600" b="0" i="0" dirty="0">
                <a:solidFill>
                  <a:schemeClr val="bg1"/>
                </a:solidFill>
                <a:effectLst/>
                <a:latin typeface="Helvetica Neue" charset="0"/>
              </a:rPr>
              <a:t>What good is it, my brothers and sisters, if someone claims to have faith but has no deeds? Can such faith save them? </a:t>
            </a:r>
            <a:r>
              <a:rPr lang="en-US" sz="3600" b="1" i="0" baseline="30000" dirty="0">
                <a:solidFill>
                  <a:schemeClr val="bg1"/>
                </a:solidFill>
                <a:effectLst/>
                <a:latin typeface="Arial" charset="0"/>
              </a:rPr>
              <a:t>15 </a:t>
            </a:r>
            <a:r>
              <a:rPr lang="en-US" sz="3600" b="0" i="0" dirty="0">
                <a:solidFill>
                  <a:schemeClr val="bg1"/>
                </a:solidFill>
                <a:effectLst/>
                <a:latin typeface="Helvetica Neue" charset="0"/>
              </a:rPr>
              <a:t>Suppose a brother or a sister is without clothes and daily food. </a:t>
            </a:r>
            <a:r>
              <a:rPr lang="en-US" sz="3600" b="1" i="0" baseline="30000" dirty="0">
                <a:solidFill>
                  <a:schemeClr val="bg1"/>
                </a:solidFill>
                <a:effectLst/>
                <a:latin typeface="Arial" charset="0"/>
              </a:rPr>
              <a:t>16 </a:t>
            </a:r>
            <a:r>
              <a:rPr lang="en-US" sz="3600" b="0" i="0" dirty="0">
                <a:solidFill>
                  <a:schemeClr val="bg1"/>
                </a:solidFill>
                <a:effectLst/>
                <a:latin typeface="Helvetica Neue" charset="0"/>
              </a:rPr>
              <a:t>If one of you says to them, “Go in peace; keep warm and well fed,” but does nothing about their physical needs, what good is it? </a:t>
            </a:r>
            <a:r>
              <a:rPr lang="en-US" sz="3600" b="1" i="0" baseline="30000" dirty="0">
                <a:solidFill>
                  <a:schemeClr val="bg1"/>
                </a:solidFill>
                <a:effectLst/>
                <a:latin typeface="Arial" charset="0"/>
              </a:rPr>
              <a:t>17 </a:t>
            </a:r>
            <a:r>
              <a:rPr lang="en-US" sz="3600" b="0" i="0" dirty="0">
                <a:solidFill>
                  <a:schemeClr val="bg1"/>
                </a:solidFill>
                <a:effectLst/>
                <a:latin typeface="Helvetica Neue" charset="0"/>
              </a:rPr>
              <a:t>In the same way, faith by itself, if it is not accompanied by action, is dead.</a:t>
            </a:r>
          </a:p>
        </p:txBody>
      </p:sp>
    </p:spTree>
    <p:extLst>
      <p:ext uri="{BB962C8B-B14F-4D97-AF65-F5344CB8AC3E}">
        <p14:creationId xmlns:p14="http://schemas.microsoft.com/office/powerpoint/2010/main" val="112337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8223" y="549638"/>
            <a:ext cx="10999694" cy="5078313"/>
          </a:xfrm>
          <a:prstGeom prst="rect">
            <a:avLst/>
          </a:prstGeom>
        </p:spPr>
        <p:txBody>
          <a:bodyPr wrap="square">
            <a:spAutoFit/>
          </a:bodyPr>
          <a:lstStyle/>
          <a:p>
            <a:r>
              <a:rPr lang="en-US" sz="3600" b="1" i="0" baseline="30000" dirty="0">
                <a:solidFill>
                  <a:schemeClr val="bg1"/>
                </a:solidFill>
                <a:effectLst/>
                <a:latin typeface="Arial" charset="0"/>
              </a:rPr>
              <a:t>18 </a:t>
            </a:r>
            <a:r>
              <a:rPr lang="en-US" sz="3600" b="0" i="0" dirty="0">
                <a:solidFill>
                  <a:schemeClr val="bg1"/>
                </a:solidFill>
                <a:effectLst/>
                <a:latin typeface="Helvetica Neue" charset="0"/>
              </a:rPr>
              <a:t>But someone will say, “You have faith; I have deeds.” Show me your faith without deeds, and I will show you my faith by my deeds.</a:t>
            </a:r>
            <a:r>
              <a:rPr lang="en-US" sz="3600" b="1" i="0" baseline="30000" dirty="0">
                <a:solidFill>
                  <a:schemeClr val="bg1"/>
                </a:solidFill>
                <a:effectLst/>
                <a:latin typeface="Arial" charset="0"/>
              </a:rPr>
              <a:t>19 </a:t>
            </a:r>
            <a:r>
              <a:rPr lang="en-US" sz="3600" b="0" i="0" dirty="0">
                <a:solidFill>
                  <a:schemeClr val="bg1"/>
                </a:solidFill>
                <a:effectLst/>
                <a:latin typeface="Helvetica Neue" charset="0"/>
              </a:rPr>
              <a:t>You believe that there is one God. Good! Even the demons believe that—and shudder. </a:t>
            </a:r>
            <a:r>
              <a:rPr lang="en-US" sz="3600" b="1" i="0" baseline="30000" dirty="0">
                <a:solidFill>
                  <a:schemeClr val="bg1"/>
                </a:solidFill>
                <a:effectLst/>
                <a:latin typeface="Arial" charset="0"/>
              </a:rPr>
              <a:t>20 </a:t>
            </a:r>
            <a:r>
              <a:rPr lang="en-US" sz="3600" b="0" i="0" dirty="0">
                <a:solidFill>
                  <a:schemeClr val="bg1"/>
                </a:solidFill>
                <a:effectLst/>
                <a:latin typeface="Helvetica Neue" charset="0"/>
              </a:rPr>
              <a:t>You foolish person, do you want evidence that faith without deeds is useless? </a:t>
            </a:r>
            <a:r>
              <a:rPr lang="en-US" sz="3600" b="1" i="0" baseline="30000" dirty="0">
                <a:solidFill>
                  <a:schemeClr val="bg1"/>
                </a:solidFill>
                <a:effectLst/>
                <a:latin typeface="Arial" charset="0"/>
              </a:rPr>
              <a:t>21 </a:t>
            </a:r>
            <a:r>
              <a:rPr lang="en-US" sz="3600" b="0" i="0" dirty="0">
                <a:solidFill>
                  <a:schemeClr val="bg1"/>
                </a:solidFill>
                <a:effectLst/>
                <a:latin typeface="Helvetica Neue" charset="0"/>
              </a:rPr>
              <a:t>Was not our father Abraham considered righteous for what he did when he offered his son Isaac on the altar? </a:t>
            </a:r>
          </a:p>
        </p:txBody>
      </p:sp>
    </p:spTree>
    <p:extLst>
      <p:ext uri="{BB962C8B-B14F-4D97-AF65-F5344CB8AC3E}">
        <p14:creationId xmlns:p14="http://schemas.microsoft.com/office/powerpoint/2010/main" val="415598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5117" y="685416"/>
            <a:ext cx="11134165" cy="3970318"/>
          </a:xfrm>
          <a:prstGeom prst="rect">
            <a:avLst/>
          </a:prstGeom>
        </p:spPr>
        <p:txBody>
          <a:bodyPr wrap="square">
            <a:spAutoFit/>
          </a:bodyPr>
          <a:lstStyle/>
          <a:p>
            <a:r>
              <a:rPr lang="en-US" sz="3600" b="1" i="0" baseline="30000" dirty="0">
                <a:solidFill>
                  <a:schemeClr val="bg1"/>
                </a:solidFill>
                <a:effectLst/>
                <a:latin typeface="Arial" charset="0"/>
              </a:rPr>
              <a:t>22 </a:t>
            </a:r>
            <a:r>
              <a:rPr lang="en-US" sz="3600" b="0" i="0" dirty="0">
                <a:solidFill>
                  <a:schemeClr val="bg1"/>
                </a:solidFill>
                <a:effectLst/>
                <a:latin typeface="Helvetica Neue" charset="0"/>
              </a:rPr>
              <a:t>You see that his faith and his actions were working together, and his faith was made complete by what he did. </a:t>
            </a:r>
            <a:r>
              <a:rPr lang="en-US" sz="3600" b="1" i="0" baseline="30000" dirty="0">
                <a:solidFill>
                  <a:schemeClr val="bg1"/>
                </a:solidFill>
                <a:effectLst/>
                <a:latin typeface="Arial" charset="0"/>
              </a:rPr>
              <a:t>23 </a:t>
            </a:r>
            <a:r>
              <a:rPr lang="en-US" sz="3600" b="0" i="0" dirty="0">
                <a:solidFill>
                  <a:schemeClr val="bg1"/>
                </a:solidFill>
                <a:effectLst/>
                <a:latin typeface="Helvetica Neue" charset="0"/>
              </a:rPr>
              <a:t>And the scripture was fulfilled that says, “Abraham believed God, and it was credited to him as righteousness,” and he was called God’s friend. </a:t>
            </a:r>
            <a:r>
              <a:rPr lang="en-US" sz="3600" b="1" i="0" baseline="30000" dirty="0">
                <a:solidFill>
                  <a:schemeClr val="bg1"/>
                </a:solidFill>
                <a:effectLst/>
                <a:latin typeface="Arial" charset="0"/>
              </a:rPr>
              <a:t>24 </a:t>
            </a:r>
            <a:r>
              <a:rPr lang="en-US" sz="3600" b="0" i="0" dirty="0">
                <a:solidFill>
                  <a:schemeClr val="bg1"/>
                </a:solidFill>
                <a:effectLst/>
                <a:latin typeface="Helvetica Neue" charset="0"/>
              </a:rPr>
              <a:t>You see that a person is considered righteous by what they do and not by faith alone.</a:t>
            </a:r>
          </a:p>
        </p:txBody>
      </p:sp>
    </p:spTree>
    <p:extLst>
      <p:ext uri="{BB962C8B-B14F-4D97-AF65-F5344CB8AC3E}">
        <p14:creationId xmlns:p14="http://schemas.microsoft.com/office/powerpoint/2010/main" val="1340244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1329" y="821195"/>
            <a:ext cx="11282083" cy="2862322"/>
          </a:xfrm>
          <a:prstGeom prst="rect">
            <a:avLst/>
          </a:prstGeom>
        </p:spPr>
        <p:txBody>
          <a:bodyPr wrap="square">
            <a:spAutoFit/>
          </a:bodyPr>
          <a:lstStyle/>
          <a:p>
            <a:r>
              <a:rPr lang="en-US" sz="3600" b="1" i="0" baseline="30000" dirty="0">
                <a:solidFill>
                  <a:schemeClr val="bg1"/>
                </a:solidFill>
                <a:effectLst/>
                <a:latin typeface="Arial" charset="0"/>
              </a:rPr>
              <a:t>25 </a:t>
            </a:r>
            <a:r>
              <a:rPr lang="en-US" sz="3600" b="0" i="0" dirty="0">
                <a:solidFill>
                  <a:schemeClr val="bg1"/>
                </a:solidFill>
                <a:effectLst/>
                <a:latin typeface="Helvetica Neue" charset="0"/>
              </a:rPr>
              <a:t>In the same way, was not even Rahab the prostitute considered righteous for what she did when she gave lodging to the spies and sent them off in a different direction? </a:t>
            </a:r>
            <a:r>
              <a:rPr lang="en-US" sz="3600" b="1" i="0" baseline="30000" dirty="0">
                <a:solidFill>
                  <a:schemeClr val="bg1"/>
                </a:solidFill>
                <a:effectLst/>
                <a:latin typeface="Arial" charset="0"/>
              </a:rPr>
              <a:t>26 </a:t>
            </a:r>
            <a:r>
              <a:rPr lang="en-US" sz="3600" b="0" i="0" dirty="0">
                <a:solidFill>
                  <a:schemeClr val="bg1"/>
                </a:solidFill>
                <a:effectLst/>
                <a:latin typeface="Helvetica Neue" charset="0"/>
              </a:rPr>
              <a:t>As the body without the spirit is dead, so faith without deeds is dead.</a:t>
            </a:r>
          </a:p>
        </p:txBody>
      </p:sp>
    </p:spTree>
    <p:extLst>
      <p:ext uri="{BB962C8B-B14F-4D97-AF65-F5344CB8AC3E}">
        <p14:creationId xmlns:p14="http://schemas.microsoft.com/office/powerpoint/2010/main" val="541271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6723"/>
            <a:ext cx="7143750" cy="6858000"/>
          </a:xfrm>
          <a:prstGeom prst="rect">
            <a:avLst/>
          </a:prstGeom>
        </p:spPr>
      </p:pic>
      <p:sp>
        <p:nvSpPr>
          <p:cNvPr id="3" name="Rectangle 2"/>
          <p:cNvSpPr/>
          <p:nvPr/>
        </p:nvSpPr>
        <p:spPr>
          <a:xfrm>
            <a:off x="8565776" y="2729753"/>
            <a:ext cx="322730" cy="1573306"/>
          </a:xfrm>
          <a:prstGeom prst="rect">
            <a:avLst/>
          </a:prstGeom>
          <a:gradFill>
            <a:gsLst>
              <a:gs pos="0">
                <a:srgbClr val="048798"/>
              </a:gs>
              <a:gs pos="100000">
                <a:srgbClr val="007A7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525222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377052" y="4981953"/>
            <a:ext cx="8792559" cy="1107996"/>
          </a:xfrm>
          <a:prstGeom prst="rect">
            <a:avLst/>
          </a:prstGeom>
          <a:noFill/>
        </p:spPr>
        <p:txBody>
          <a:bodyPr wrap="square" rtlCol="0">
            <a:spAutoFit/>
          </a:bodyPr>
          <a:lstStyle/>
          <a:p>
            <a:r>
              <a:rPr lang="en-US" sz="6600" b="1" dirty="0">
                <a:solidFill>
                  <a:schemeClr val="bg1"/>
                </a:solidFill>
                <a:ea typeface="Lucida Calligraphy" charset="0"/>
                <a:cs typeface="Lucida Calligraphy" charset="0"/>
              </a:rPr>
              <a:t>Without Action Is Dead</a:t>
            </a:r>
            <a:endParaRPr lang="en-AU" sz="6600" b="1" dirty="0">
              <a:solidFill>
                <a:schemeClr val="bg1"/>
              </a:solidFill>
              <a:ea typeface="Lucida Calligraphy" charset="0"/>
              <a:cs typeface="Lucida Calligraphy" charset="0"/>
            </a:endParaRPr>
          </a:p>
        </p:txBody>
      </p:sp>
    </p:spTree>
    <p:extLst>
      <p:ext uri="{BB962C8B-B14F-4D97-AF65-F5344CB8AC3E}">
        <p14:creationId xmlns:p14="http://schemas.microsoft.com/office/powerpoint/2010/main" val="16032315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9571" r="9196" b="-2"/>
          <a:stretch/>
        </p:blipFill>
        <p:spPr>
          <a:xfrm>
            <a:off x="643466" y="643467"/>
            <a:ext cx="5372099" cy="5571066"/>
          </a:xfrm>
          <a:prstGeom prst="rect">
            <a:avLst/>
          </a:prstGeom>
          <a:ln w="25400">
            <a:solidFill>
              <a:schemeClr val="bg1"/>
            </a:solidFill>
          </a:ln>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6514" r="14191" b="-1"/>
          <a:stretch/>
        </p:blipFill>
        <p:spPr>
          <a:xfrm>
            <a:off x="6216774" y="643467"/>
            <a:ext cx="5372099" cy="5571066"/>
          </a:xfrm>
          <a:prstGeom prst="rect">
            <a:avLst/>
          </a:prstGeom>
          <a:ln w="25400">
            <a:solidFill>
              <a:schemeClr val="bg1"/>
            </a:solidFill>
          </a:ln>
        </p:spPr>
      </p:pic>
    </p:spTree>
    <p:extLst>
      <p:ext uri="{BB962C8B-B14F-4D97-AF65-F5344CB8AC3E}">
        <p14:creationId xmlns:p14="http://schemas.microsoft.com/office/powerpoint/2010/main" val="29552584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8532" r="27227" b="-1"/>
          <a:stretch/>
        </p:blipFill>
        <p:spPr>
          <a:xfrm>
            <a:off x="643466" y="643467"/>
            <a:ext cx="5372099" cy="5571066"/>
          </a:xfrm>
          <a:prstGeom prst="rect">
            <a:avLst/>
          </a:prstGeom>
          <a:ln w="25400">
            <a:solidFill>
              <a:schemeClr val="bg1"/>
            </a:solidFill>
          </a:ln>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4489" r="8860" b="1"/>
          <a:stretch/>
        </p:blipFill>
        <p:spPr>
          <a:xfrm>
            <a:off x="6364692" y="643467"/>
            <a:ext cx="5372099" cy="5571066"/>
          </a:xfrm>
          <a:prstGeom prst="rect">
            <a:avLst/>
          </a:prstGeom>
          <a:ln w="25400">
            <a:solidFill>
              <a:schemeClr val="bg1"/>
            </a:solidFill>
          </a:ln>
        </p:spPr>
      </p:pic>
    </p:spTree>
    <p:extLst>
      <p:ext uri="{BB962C8B-B14F-4D97-AF65-F5344CB8AC3E}">
        <p14:creationId xmlns:p14="http://schemas.microsoft.com/office/powerpoint/2010/main" val="989077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403897" y="4845666"/>
            <a:ext cx="10865223" cy="923330"/>
          </a:xfrm>
          <a:prstGeom prst="rect">
            <a:avLst/>
          </a:prstGeom>
          <a:noFill/>
        </p:spPr>
        <p:txBody>
          <a:bodyPr wrap="square" rtlCol="0">
            <a:spAutoFit/>
          </a:bodyPr>
          <a:lstStyle/>
          <a:p>
            <a:r>
              <a:rPr lang="en-AU" sz="5400" b="1" dirty="0">
                <a:solidFill>
                  <a:schemeClr val="bg1"/>
                </a:solidFill>
                <a:ea typeface="Lucida Calligraphy" charset="0"/>
                <a:cs typeface="Lucida Calligraphy" charset="0"/>
              </a:rPr>
              <a:t>Stressed </a:t>
            </a:r>
            <a:r>
              <a:rPr lang="mr-IN" sz="5400" b="1" dirty="0">
                <a:solidFill>
                  <a:schemeClr val="bg1"/>
                </a:solidFill>
                <a:ea typeface="Lucida Calligraphy" charset="0"/>
                <a:cs typeface="Lucida Calligraphy" charset="0"/>
              </a:rPr>
              <a:t>–</a:t>
            </a:r>
            <a:r>
              <a:rPr lang="en-AU" sz="5400" b="1" dirty="0">
                <a:solidFill>
                  <a:schemeClr val="bg1"/>
                </a:solidFill>
                <a:ea typeface="Lucida Calligraphy" charset="0"/>
                <a:cs typeface="Lucida Calligraphy" charset="0"/>
              </a:rPr>
              <a:t> Stretched </a:t>
            </a:r>
            <a:r>
              <a:rPr lang="mr-IN" sz="5400" b="1" dirty="0">
                <a:solidFill>
                  <a:schemeClr val="bg1"/>
                </a:solidFill>
                <a:ea typeface="Lucida Calligraphy" charset="0"/>
                <a:cs typeface="Lucida Calligraphy" charset="0"/>
              </a:rPr>
              <a:t>–</a:t>
            </a:r>
            <a:r>
              <a:rPr lang="en-AU" sz="5400" b="1" dirty="0">
                <a:solidFill>
                  <a:schemeClr val="bg1"/>
                </a:solidFill>
                <a:ea typeface="Lucida Calligraphy" charset="0"/>
                <a:cs typeface="Lucida Calligraphy" charset="0"/>
              </a:rPr>
              <a:t> Worked </a:t>
            </a:r>
            <a:r>
              <a:rPr lang="mr-IN" sz="5400" b="1" dirty="0">
                <a:solidFill>
                  <a:schemeClr val="bg1"/>
                </a:solidFill>
                <a:ea typeface="Lucida Calligraphy" charset="0"/>
                <a:cs typeface="Lucida Calligraphy" charset="0"/>
              </a:rPr>
              <a:t>–</a:t>
            </a:r>
            <a:r>
              <a:rPr lang="en-AU" sz="5400" b="1" dirty="0">
                <a:solidFill>
                  <a:schemeClr val="bg1"/>
                </a:solidFill>
                <a:ea typeface="Lucida Calligraphy" charset="0"/>
                <a:cs typeface="Lucida Calligraphy" charset="0"/>
              </a:rPr>
              <a:t> Fed</a:t>
            </a:r>
          </a:p>
        </p:txBody>
      </p:sp>
    </p:spTree>
    <p:extLst>
      <p:ext uri="{BB962C8B-B14F-4D97-AF65-F5344CB8AC3E}">
        <p14:creationId xmlns:p14="http://schemas.microsoft.com/office/powerpoint/2010/main" val="13924329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alphaModFix amt="69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430305" y="788939"/>
            <a:ext cx="10865223" cy="769441"/>
          </a:xfrm>
          <a:prstGeom prst="rect">
            <a:avLst/>
          </a:prstGeom>
          <a:noFill/>
        </p:spPr>
        <p:txBody>
          <a:bodyPr wrap="square" rtlCol="0">
            <a:spAutoFit/>
          </a:bodyPr>
          <a:lstStyle/>
          <a:p>
            <a:r>
              <a:rPr lang="en-US" sz="4400" b="1" dirty="0">
                <a:solidFill>
                  <a:schemeClr val="bg1"/>
                </a:solidFill>
                <a:ea typeface="Lucida Calligraphy" charset="0"/>
                <a:cs typeface="Lucida Calligraphy" charset="0"/>
              </a:rPr>
              <a:t>Do You Believe God Can</a:t>
            </a:r>
            <a:r>
              <a:rPr lang="mr-IN" sz="4400" b="1" dirty="0">
                <a:solidFill>
                  <a:schemeClr val="bg1"/>
                </a:solidFill>
                <a:ea typeface="Lucida Calligraphy" charset="0"/>
                <a:cs typeface="Lucida Calligraphy" charset="0"/>
              </a:rPr>
              <a:t>…</a:t>
            </a:r>
            <a:endParaRPr lang="en-AU" sz="4400" b="1" dirty="0">
              <a:solidFill>
                <a:schemeClr val="bg1"/>
              </a:solidFill>
              <a:ea typeface="Lucida Calligraphy" charset="0"/>
              <a:cs typeface="Lucida Calligraphy" charset="0"/>
            </a:endParaRPr>
          </a:p>
        </p:txBody>
      </p:sp>
      <p:sp>
        <p:nvSpPr>
          <p:cNvPr id="4" name="TextBox 3"/>
          <p:cNvSpPr txBox="1"/>
          <p:nvPr/>
        </p:nvSpPr>
        <p:spPr>
          <a:xfrm>
            <a:off x="1048876" y="1843950"/>
            <a:ext cx="10401437" cy="3170099"/>
          </a:xfrm>
          <a:prstGeom prst="rect">
            <a:avLst/>
          </a:prstGeom>
          <a:noFill/>
        </p:spPr>
        <p:txBody>
          <a:bodyPr wrap="none" rtlCol="0">
            <a:spAutoFit/>
          </a:bodyPr>
          <a:lstStyle/>
          <a:p>
            <a:r>
              <a:rPr lang="en-AU" sz="4000" b="1" dirty="0">
                <a:solidFill>
                  <a:schemeClr val="bg1"/>
                </a:solidFill>
              </a:rPr>
              <a:t>Save? – Then go share the Gospel!</a:t>
            </a:r>
            <a:endParaRPr lang="en-GB" sz="4000" b="1" dirty="0">
              <a:solidFill>
                <a:schemeClr val="bg1"/>
              </a:solidFill>
            </a:endParaRPr>
          </a:p>
          <a:p>
            <a:r>
              <a:rPr lang="en-AU" sz="4000" b="1" dirty="0">
                <a:solidFill>
                  <a:schemeClr val="bg1"/>
                </a:solidFill>
              </a:rPr>
              <a:t>Heal? – Then go and pray for others!</a:t>
            </a:r>
            <a:endParaRPr lang="en-GB" sz="4000" b="1" dirty="0">
              <a:solidFill>
                <a:schemeClr val="bg1"/>
              </a:solidFill>
            </a:endParaRPr>
          </a:p>
          <a:p>
            <a:r>
              <a:rPr lang="en-AU" sz="4000" b="1" dirty="0">
                <a:solidFill>
                  <a:schemeClr val="bg1"/>
                </a:solidFill>
              </a:rPr>
              <a:t>Speak? </a:t>
            </a:r>
            <a:r>
              <a:rPr lang="mr-IN" sz="4000" b="1" dirty="0">
                <a:solidFill>
                  <a:schemeClr val="bg1"/>
                </a:solidFill>
              </a:rPr>
              <a:t>–</a:t>
            </a:r>
            <a:r>
              <a:rPr lang="en-AU" sz="4000" b="1" dirty="0">
                <a:solidFill>
                  <a:schemeClr val="bg1"/>
                </a:solidFill>
              </a:rPr>
              <a:t> Then know His Word!</a:t>
            </a:r>
          </a:p>
          <a:p>
            <a:r>
              <a:rPr lang="en-AU" sz="4000" b="1" dirty="0">
                <a:solidFill>
                  <a:schemeClr val="bg1"/>
                </a:solidFill>
              </a:rPr>
              <a:t>Lead? – Then ask for direction and follow!</a:t>
            </a:r>
            <a:endParaRPr lang="en-GB" sz="4000" b="1" dirty="0">
              <a:solidFill>
                <a:schemeClr val="bg1"/>
              </a:solidFill>
            </a:endParaRPr>
          </a:p>
          <a:p>
            <a:r>
              <a:rPr lang="en-AU" sz="4000" b="1" dirty="0">
                <a:solidFill>
                  <a:schemeClr val="bg1"/>
                </a:solidFill>
              </a:rPr>
              <a:t>Love? – Then put your hands to work and serve!</a:t>
            </a:r>
            <a:endParaRPr lang="en-GB" sz="4000" b="1" dirty="0">
              <a:solidFill>
                <a:schemeClr val="bg1"/>
              </a:solidFill>
            </a:endParaRPr>
          </a:p>
        </p:txBody>
      </p:sp>
    </p:spTree>
    <p:extLst>
      <p:ext uri="{BB962C8B-B14F-4D97-AF65-F5344CB8AC3E}">
        <p14:creationId xmlns:p14="http://schemas.microsoft.com/office/powerpoint/2010/main" val="1737625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576891" y="4821317"/>
            <a:ext cx="11372093" cy="1015663"/>
          </a:xfrm>
          <a:prstGeom prst="rect">
            <a:avLst/>
          </a:prstGeom>
          <a:noFill/>
        </p:spPr>
        <p:txBody>
          <a:bodyPr wrap="square" rtlCol="0">
            <a:spAutoFit/>
          </a:bodyPr>
          <a:lstStyle/>
          <a:p>
            <a:r>
              <a:rPr lang="en-US" sz="6000" b="1" dirty="0">
                <a:solidFill>
                  <a:schemeClr val="bg1"/>
                </a:solidFill>
                <a:ea typeface="Lucida Calligraphy" charset="0"/>
                <a:cs typeface="Lucida Calligraphy" charset="0"/>
              </a:rPr>
              <a:t>“I Believe God Can </a:t>
            </a:r>
            <a:r>
              <a:rPr lang="mr-IN" sz="6000" b="1" dirty="0">
                <a:solidFill>
                  <a:schemeClr val="bg1"/>
                </a:solidFill>
                <a:ea typeface="Lucida Calligraphy" charset="0"/>
                <a:cs typeface="Lucida Calligraphy" charset="0"/>
              </a:rPr>
              <a:t>–</a:t>
            </a:r>
            <a:r>
              <a:rPr lang="en-US" sz="6000" b="1" dirty="0">
                <a:solidFill>
                  <a:schemeClr val="bg1"/>
                </a:solidFill>
                <a:ea typeface="Lucida Calligraphy" charset="0"/>
                <a:cs typeface="Lucida Calligraphy" charset="0"/>
              </a:rPr>
              <a:t> So I Will Act”</a:t>
            </a:r>
            <a:endParaRPr lang="en-AU" sz="6000" b="1" dirty="0">
              <a:solidFill>
                <a:schemeClr val="bg1"/>
              </a:solidFill>
              <a:ea typeface="Lucida Calligraphy" charset="0"/>
              <a:cs typeface="Lucida Calligraphy" charset="0"/>
            </a:endParaRPr>
          </a:p>
        </p:txBody>
      </p:sp>
    </p:spTree>
    <p:extLst>
      <p:ext uri="{BB962C8B-B14F-4D97-AF65-F5344CB8AC3E}">
        <p14:creationId xmlns:p14="http://schemas.microsoft.com/office/powerpoint/2010/main" val="1613331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8518" y="1765301"/>
            <a:ext cx="7090708" cy="3147000"/>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1163" r="12760"/>
          <a:stretch/>
        </p:blipFill>
        <p:spPr>
          <a:xfrm>
            <a:off x="458327" y="1452431"/>
            <a:ext cx="4059885" cy="3772740"/>
          </a:xfrm>
          <a:prstGeom prst="rect">
            <a:avLst/>
          </a:prstGeom>
        </p:spPr>
      </p:pic>
    </p:spTree>
    <p:extLst>
      <p:ext uri="{BB962C8B-B14F-4D97-AF65-F5344CB8AC3E}">
        <p14:creationId xmlns:p14="http://schemas.microsoft.com/office/powerpoint/2010/main" val="181656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142" y="966694"/>
            <a:ext cx="10818725" cy="5218953"/>
          </a:xfrm>
          <a:prstGeom prst="rect">
            <a:avLst/>
          </a:prstGeom>
        </p:spPr>
      </p:pic>
    </p:spTree>
    <p:extLst>
      <p:ext uri="{BB962C8B-B14F-4D97-AF65-F5344CB8AC3E}">
        <p14:creationId xmlns:p14="http://schemas.microsoft.com/office/powerpoint/2010/main" val="1048706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469" y="672353"/>
            <a:ext cx="11031192" cy="5553635"/>
          </a:xfrm>
          <a:prstGeom prst="rect">
            <a:avLst/>
          </a:prstGeom>
        </p:spPr>
      </p:pic>
    </p:spTree>
    <p:extLst>
      <p:ext uri="{BB962C8B-B14F-4D97-AF65-F5344CB8AC3E}">
        <p14:creationId xmlns:p14="http://schemas.microsoft.com/office/powerpoint/2010/main" val="1965037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529" y="458089"/>
            <a:ext cx="10211908" cy="5983051"/>
          </a:xfrm>
          <a:prstGeom prst="rect">
            <a:avLst/>
          </a:prstGeom>
        </p:spPr>
      </p:pic>
    </p:spTree>
    <p:extLst>
      <p:ext uri="{BB962C8B-B14F-4D97-AF65-F5344CB8AC3E}">
        <p14:creationId xmlns:p14="http://schemas.microsoft.com/office/powerpoint/2010/main" val="1408506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0342" y="282388"/>
            <a:ext cx="4249271" cy="6373906"/>
          </a:xfrm>
          <a:prstGeom prst="rect">
            <a:avLst/>
          </a:prstGeom>
        </p:spPr>
      </p:pic>
    </p:spTree>
    <p:extLst>
      <p:ext uri="{BB962C8B-B14F-4D97-AF65-F5344CB8AC3E}">
        <p14:creationId xmlns:p14="http://schemas.microsoft.com/office/powerpoint/2010/main" val="2044150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6647" y="183777"/>
            <a:ext cx="6553200" cy="6553200"/>
          </a:xfrm>
          <a:prstGeom prst="rect">
            <a:avLst/>
          </a:prstGeom>
        </p:spPr>
      </p:pic>
    </p:spTree>
    <p:extLst>
      <p:ext uri="{BB962C8B-B14F-4D97-AF65-F5344CB8AC3E}">
        <p14:creationId xmlns:p14="http://schemas.microsoft.com/office/powerpoint/2010/main" val="7567565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2946</TotalTime>
  <Words>130</Words>
  <Application>Microsoft Macintosh PowerPoint</Application>
  <PresentationFormat>Widescreen</PresentationFormat>
  <Paragraphs>34</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 of Light Slide</dc:title>
  <dc:creator>Andrew Edwards</dc:creator>
  <cp:lastModifiedBy>Andrew Edwards</cp:lastModifiedBy>
  <cp:revision>41</cp:revision>
  <dcterms:created xsi:type="dcterms:W3CDTF">2017-09-20T22:21:00Z</dcterms:created>
  <dcterms:modified xsi:type="dcterms:W3CDTF">2019-06-22T03:44:12Z</dcterms:modified>
</cp:coreProperties>
</file>