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9" r:id="rId5"/>
    <p:sldId id="260" r:id="rId6"/>
    <p:sldId id="261" r:id="rId7"/>
    <p:sldId id="264" r:id="rId8"/>
    <p:sldId id="265" r:id="rId9"/>
    <p:sldId id="267" r:id="rId10"/>
    <p:sldId id="262" r:id="rId11"/>
    <p:sldId id="270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661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890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719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980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000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558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998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276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86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078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47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A7C73-01B4-9346-B185-126571AFF943}" type="datetimeFigureOut">
              <a:rPr lang="en-US" smtClean="0"/>
              <a:t>8/06/19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65E0-BA39-754F-B627-833D9064D2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076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hdphoto2.wdp"/><Relationship Id="rId9" Type="http://schemas.openxmlformats.org/officeDocument/2006/relationships/image" Target="../media/image8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358" y="775423"/>
            <a:ext cx="3686013" cy="3135407"/>
          </a:xfrm>
        </p:spPr>
        <p:txBody>
          <a:bodyPr>
            <a:normAutofit/>
          </a:bodyPr>
          <a:lstStyle/>
          <a:p>
            <a:r>
              <a:rPr lang="en-AU" sz="4800" dirty="0" smtClean="0">
                <a:latin typeface="Cambria"/>
                <a:cs typeface="Cambria"/>
              </a:rPr>
              <a:t>Not About Gideon</a:t>
            </a:r>
            <a:endParaRPr lang="en-AU" sz="4800" dirty="0">
              <a:latin typeface="Cambria"/>
              <a:cs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358" y="4536580"/>
            <a:ext cx="3539665" cy="2159854"/>
          </a:xfrm>
        </p:spPr>
        <p:txBody>
          <a:bodyPr/>
          <a:lstStyle/>
          <a:p>
            <a:r>
              <a:rPr lang="en-AU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Judges 6-8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726" t="5825" r="9326" b="6474"/>
          <a:stretch/>
        </p:blipFill>
        <p:spPr>
          <a:xfrm>
            <a:off x="4326858" y="0"/>
            <a:ext cx="4817142" cy="686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80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82" y="1010698"/>
            <a:ext cx="7089289" cy="463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95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646" y="552401"/>
            <a:ext cx="4855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/>
              <a:t>not Gideon</a:t>
            </a:r>
            <a:endParaRPr lang="en-A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95646" y="2075839"/>
            <a:ext cx="5091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/>
              <a:t>not our idols</a:t>
            </a:r>
            <a:endParaRPr lang="en-AU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5646" y="3604209"/>
            <a:ext cx="521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/>
              <a:t>not our might</a:t>
            </a:r>
            <a:endParaRPr lang="en-A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595646" y="5076390"/>
            <a:ext cx="345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>
                <a:solidFill>
                  <a:srgbClr val="800000"/>
                </a:solidFill>
              </a:rPr>
              <a:t>but God</a:t>
            </a:r>
            <a:endParaRPr lang="en-AU" sz="5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9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778" y="660903"/>
            <a:ext cx="670943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/>
              <a:t>…You </a:t>
            </a:r>
            <a:r>
              <a:rPr lang="en-US" sz="2600" i="1" dirty="0"/>
              <a:t>will be ever hearing but never understanding</a:t>
            </a:r>
            <a:r>
              <a:rPr lang="en-US" sz="2600" i="1" dirty="0" smtClean="0"/>
              <a:t>; you </a:t>
            </a:r>
            <a:r>
              <a:rPr lang="en-US" sz="2600" b="1" i="1" dirty="0"/>
              <a:t>will be ever seeing but never perceiving.</a:t>
            </a:r>
            <a:br>
              <a:rPr lang="en-US" sz="2600" b="1" i="1" dirty="0"/>
            </a:br>
            <a:endParaRPr lang="en-US" sz="2600" b="1" i="1" dirty="0" smtClean="0"/>
          </a:p>
          <a:p>
            <a:r>
              <a:rPr lang="en-US" sz="2600" i="1" dirty="0" smtClean="0"/>
              <a:t>For </a:t>
            </a:r>
            <a:r>
              <a:rPr lang="en-US" sz="2600" i="1" dirty="0"/>
              <a:t>this people’s heart has become calloused</a:t>
            </a:r>
            <a:r>
              <a:rPr lang="en-US" sz="2600" i="1" dirty="0" smtClean="0"/>
              <a:t>;</a:t>
            </a:r>
          </a:p>
          <a:p>
            <a:r>
              <a:rPr lang="en-US" sz="2600" i="1" dirty="0" smtClean="0"/>
              <a:t>they </a:t>
            </a:r>
            <a:r>
              <a:rPr lang="en-US" sz="2600" i="1" dirty="0"/>
              <a:t>hardly hear with their ears</a:t>
            </a:r>
            <a:r>
              <a:rPr lang="en-US" sz="2600" i="1" dirty="0" smtClean="0"/>
              <a:t>,</a:t>
            </a:r>
            <a:r>
              <a:rPr lang="en-US" sz="2600" i="1" dirty="0"/>
              <a:t> and they have closed their eyes</a:t>
            </a:r>
            <a:r>
              <a:rPr lang="en-US" sz="2600" i="1" dirty="0" smtClean="0"/>
              <a:t>.</a:t>
            </a:r>
          </a:p>
          <a:p>
            <a:r>
              <a:rPr lang="en-US" sz="2600" i="1" dirty="0"/>
              <a:t/>
            </a:r>
            <a:br>
              <a:rPr lang="en-US" sz="2600" i="1" dirty="0"/>
            </a:br>
            <a:r>
              <a:rPr lang="en-US" sz="2600" i="1" dirty="0"/>
              <a:t>Otherwise they might see with their eyes</a:t>
            </a:r>
            <a:r>
              <a:rPr lang="en-US" sz="2600" i="1" dirty="0" smtClean="0"/>
              <a:t>,</a:t>
            </a:r>
            <a:r>
              <a:rPr lang="en-US" sz="2600" i="1" dirty="0"/>
              <a:t> hear with their ears</a:t>
            </a:r>
            <a:r>
              <a:rPr lang="en-US" sz="2600" i="1" dirty="0" smtClean="0"/>
              <a:t>, </a:t>
            </a:r>
            <a:r>
              <a:rPr lang="en-US" sz="2600" b="1" i="1" dirty="0" smtClean="0"/>
              <a:t>understand </a:t>
            </a:r>
            <a:r>
              <a:rPr lang="en-US" sz="2600" b="1" i="1" dirty="0"/>
              <a:t>with their hearts</a:t>
            </a:r>
            <a:br>
              <a:rPr lang="en-US" sz="2600" b="1" i="1" dirty="0"/>
            </a:br>
            <a:r>
              <a:rPr lang="en-US" sz="2600" b="1" i="1" dirty="0"/>
              <a:t>and turn, and I would heal them</a:t>
            </a:r>
            <a:r>
              <a:rPr lang="en-US" sz="2600" i="1" dirty="0" smtClean="0"/>
              <a:t>.</a:t>
            </a:r>
          </a:p>
          <a:p>
            <a:endParaRPr lang="en-US" sz="2600" i="1" dirty="0"/>
          </a:p>
          <a:p>
            <a:pPr algn="ctr"/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Matthew 13:14-15</a:t>
            </a: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6" y="1134056"/>
            <a:ext cx="5959325" cy="447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956689" y="190389"/>
            <a:ext cx="3787801" cy="6667611"/>
            <a:chOff x="4956689" y="190389"/>
            <a:chExt cx="3787801" cy="66676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17147"/>
            <a:stretch/>
          </p:blipFill>
          <p:spPr>
            <a:xfrm>
              <a:off x="4956689" y="1958914"/>
              <a:ext cx="3787801" cy="30402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6689" y="4555448"/>
              <a:ext cx="3467853" cy="23025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899" l="9764" r="89764"/>
                      </a14:imgEffect>
                    </a14:imgLayer>
                  </a14:imgProps>
                </a:ext>
              </a:extLst>
            </a:blip>
            <a:srcRect l="33223" r="35736"/>
            <a:stretch/>
          </p:blipFill>
          <p:spPr>
            <a:xfrm>
              <a:off x="7261732" y="190389"/>
              <a:ext cx="1391986" cy="33615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55261" y="218356"/>
            <a:ext cx="3961506" cy="6402999"/>
            <a:chOff x="455261" y="218356"/>
            <a:chExt cx="3961506" cy="6402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5319" t="1" r="11503" b="16594"/>
            <a:stretch/>
          </p:blipFill>
          <p:spPr>
            <a:xfrm>
              <a:off x="632827" y="1958914"/>
              <a:ext cx="3783940" cy="30402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14377" y1="43333" x2="26518" y2="76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5039" y="218356"/>
              <a:ext cx="1853784" cy="3553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727" y1="36364" x2="20455" y2="74848"/>
                          <a14:backgroundMark x1="85455" y1="65152" x2="85455" y2="76061"/>
                          <a14:backgroundMark x1="23182" y1="75758" x2="28182" y2="809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261" y="3140240"/>
              <a:ext cx="2320743" cy="3481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37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15" y="179808"/>
            <a:ext cx="4776870" cy="358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1024px-MigdalHaemek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3"/>
          <a:stretch/>
        </p:blipFill>
        <p:spPr>
          <a:xfrm>
            <a:off x="3822618" y="3271833"/>
            <a:ext cx="4984716" cy="332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3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357" y="1717277"/>
            <a:ext cx="58890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/>
              <a:t>The </a:t>
            </a:r>
            <a:r>
              <a:rPr lang="en-US" sz="4000" i="1" dirty="0"/>
              <a:t>Messenger of the Lord appeared to Gideon and said, </a:t>
            </a:r>
            <a:r>
              <a:rPr lang="en-US" sz="4000" b="1" i="1" dirty="0"/>
              <a:t>“The Lord is with you, brave man</a:t>
            </a:r>
            <a:r>
              <a:rPr lang="en-US" sz="4000" i="1" dirty="0"/>
              <a:t>.</a:t>
            </a:r>
            <a:r>
              <a:rPr lang="en-US" sz="4000" i="1" dirty="0" smtClean="0"/>
              <a:t>”</a:t>
            </a:r>
          </a:p>
          <a:p>
            <a:pPr algn="ctr"/>
            <a:endParaRPr lang="en-US" sz="4000" i="1" dirty="0"/>
          </a:p>
          <a:p>
            <a:pPr algn="ctr"/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</a:rPr>
              <a:t>Judges 6:12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6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05" y="813082"/>
            <a:ext cx="6374468" cy="482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70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88" y="630526"/>
            <a:ext cx="3651806" cy="508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3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40" y="444043"/>
            <a:ext cx="8900965" cy="600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74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357" y="1278994"/>
            <a:ext cx="58890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i="1" dirty="0" smtClean="0"/>
              <a:t>…</a:t>
            </a:r>
            <a:r>
              <a:rPr lang="en-US" sz="4000" i="1" dirty="0" smtClean="0"/>
              <a:t>You </a:t>
            </a:r>
            <a:r>
              <a:rPr lang="en-US" sz="4000" i="1" dirty="0"/>
              <a:t>have </a:t>
            </a:r>
            <a:r>
              <a:rPr lang="en-US" sz="4000" b="1" i="1" dirty="0"/>
              <a:t>too many men </a:t>
            </a:r>
            <a:r>
              <a:rPr lang="en-US" sz="4000" i="1" dirty="0"/>
              <a:t>with you for me to hand </a:t>
            </a:r>
            <a:r>
              <a:rPr lang="en-US" sz="4000" i="1" dirty="0" err="1"/>
              <a:t>Midian</a:t>
            </a:r>
            <a:r>
              <a:rPr lang="en-US" sz="4000" i="1" dirty="0"/>
              <a:t> over to you. Israel might brag and say, </a:t>
            </a:r>
            <a:r>
              <a:rPr lang="en-US" sz="4000" b="1" i="1" dirty="0"/>
              <a:t>‘We saved ourselves’ </a:t>
            </a:r>
            <a:endParaRPr lang="en-US" sz="4000" b="1" dirty="0"/>
          </a:p>
          <a:p>
            <a:pPr algn="ctr"/>
            <a:endParaRPr lang="en-US" sz="4000" i="1" dirty="0"/>
          </a:p>
          <a:p>
            <a:pPr algn="ctr"/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</a:rPr>
              <a:t>Judges 7:2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68</Words>
  <Application>Microsoft Macintosh PowerPoint</Application>
  <PresentationFormat>On-screen Show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Not About Gideon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about Gideon</dc:title>
  <dc:creator>Chao Feng</dc:creator>
  <cp:lastModifiedBy>Chao Feng</cp:lastModifiedBy>
  <cp:revision>36</cp:revision>
  <cp:lastPrinted>2019-06-08T12:00:12Z</cp:lastPrinted>
  <dcterms:created xsi:type="dcterms:W3CDTF">2019-06-08T10:45:52Z</dcterms:created>
  <dcterms:modified xsi:type="dcterms:W3CDTF">2019-06-08T13:13:28Z</dcterms:modified>
</cp:coreProperties>
</file>