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9" r:id="rId3"/>
    <p:sldId id="260" r:id="rId4"/>
    <p:sldId id="261" r:id="rId5"/>
    <p:sldId id="262" r:id="rId6"/>
    <p:sldId id="263" r:id="rId7"/>
    <p:sldId id="264" r:id="rId8"/>
    <p:sldId id="265" r:id="rId9"/>
    <p:sldId id="266" r:id="rId10"/>
    <p:sldId id="271" r:id="rId11"/>
    <p:sldId id="267" r:id="rId12"/>
    <p:sldId id="268" r:id="rId13"/>
    <p:sldId id="269" r:id="rId14"/>
    <p:sldId id="270"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p:restoredTop sz="94604"/>
  </p:normalViewPr>
  <p:slideViewPr>
    <p:cSldViewPr snapToGrid="0" snapToObjects="1">
      <p:cViewPr varScale="1">
        <p:scale>
          <a:sx n="95" d="100"/>
          <a:sy n="95" d="100"/>
        </p:scale>
        <p:origin x="3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352894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329964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337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233558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4493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2145024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1527847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193016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426617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EA0BE1-384B-6649-964C-482230C516C2}"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169691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A0BE1-384B-6649-964C-482230C516C2}"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286962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A0BE1-384B-6649-964C-482230C516C2}" type="datetimeFigureOut">
              <a:rPr lang="en-US" smtClean="0"/>
              <a:t>5/25/19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370999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A0BE1-384B-6649-964C-482230C516C2}" type="datetimeFigureOut">
              <a:rPr lang="en-US" smtClean="0"/>
              <a:t>5/25/19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134993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A0BE1-384B-6649-964C-482230C516C2}" type="datetimeFigureOut">
              <a:rPr lang="en-US" smtClean="0"/>
              <a:t>5/25/19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423146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6EA0BE1-384B-6649-964C-482230C516C2}"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243648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6EA0BE1-384B-6649-964C-482230C516C2}"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27596-E0BE-6A43-BC25-C4AE4491691A}" type="slidenum">
              <a:rPr lang="en-US" smtClean="0"/>
              <a:t>‹#›</a:t>
            </a:fld>
            <a:endParaRPr lang="en-US"/>
          </a:p>
        </p:txBody>
      </p:sp>
    </p:spTree>
    <p:extLst>
      <p:ext uri="{BB962C8B-B14F-4D97-AF65-F5344CB8AC3E}">
        <p14:creationId xmlns:p14="http://schemas.microsoft.com/office/powerpoint/2010/main" val="311025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A0BE1-384B-6649-964C-482230C516C2}" type="datetimeFigureOut">
              <a:rPr lang="en-US" smtClean="0"/>
              <a:t>5/25/19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C027596-E0BE-6A43-BC25-C4AE4491691A}" type="slidenum">
              <a:rPr lang="en-US" smtClean="0"/>
              <a:t>‹#›</a:t>
            </a:fld>
            <a:endParaRPr lang="en-US"/>
          </a:p>
        </p:txBody>
      </p:sp>
    </p:spTree>
    <p:extLst>
      <p:ext uri="{BB962C8B-B14F-4D97-AF65-F5344CB8AC3E}">
        <p14:creationId xmlns:p14="http://schemas.microsoft.com/office/powerpoint/2010/main" val="3834043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19E5-DDE7-1B40-AA65-28A9218DE9B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78FA3D1-0ED6-9F4D-B168-282A4BA63ED8}"/>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26681AA6-E95D-F540-80ED-2FA556ECD338}"/>
              </a:ext>
            </a:extLst>
          </p:cNvPr>
          <p:cNvPicPr>
            <a:picLocks noChangeAspect="1"/>
          </p:cNvPicPr>
          <p:nvPr/>
        </p:nvPicPr>
        <p:blipFill>
          <a:blip r:embed="rId2"/>
          <a:stretch>
            <a:fillRect/>
          </a:stretch>
        </p:blipFill>
        <p:spPr>
          <a:xfrm>
            <a:off x="0" y="0"/>
            <a:ext cx="9144000" cy="6952129"/>
          </a:xfrm>
          <a:prstGeom prst="rect">
            <a:avLst/>
          </a:prstGeom>
        </p:spPr>
      </p:pic>
    </p:spTree>
    <p:extLst>
      <p:ext uri="{BB962C8B-B14F-4D97-AF65-F5344CB8AC3E}">
        <p14:creationId xmlns:p14="http://schemas.microsoft.com/office/powerpoint/2010/main" val="365614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a:xfrm>
            <a:off x="1546412" y="1524000"/>
            <a:ext cx="5182300" cy="2873188"/>
          </a:xfrm>
        </p:spPr>
        <p:txBody>
          <a:bodyPr>
            <a:normAutofit/>
          </a:bodyPr>
          <a:lstStyle/>
          <a:p>
            <a:r>
              <a:rPr lang="en-US" dirty="0"/>
              <a:t>You can either act on fear or you can act on faith, you cannot act on both</a:t>
            </a:r>
            <a:br>
              <a:rPr lang="en-US" dirty="0"/>
            </a:br>
            <a:endParaRPr lang="en-US" dirty="0"/>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Tree>
    <p:extLst>
      <p:ext uri="{BB962C8B-B14F-4D97-AF65-F5344CB8AC3E}">
        <p14:creationId xmlns:p14="http://schemas.microsoft.com/office/powerpoint/2010/main" val="157480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11 “What have you done?” And Saul said, “When I saw that the people were scattering from me, and that you did not come within the days appointed, and that the Philistines had mustered at </a:t>
            </a:r>
            <a:r>
              <a:rPr lang="en-AU" sz="2400" dirty="0" err="1"/>
              <a:t>Michmash</a:t>
            </a:r>
            <a:r>
              <a:rPr lang="en-AU" sz="2400" dirty="0"/>
              <a:t>, 12 I said, ‘Now the Philistines will come down against me at Gilgal, and I have not sought the </a:t>
            </a:r>
            <a:r>
              <a:rPr lang="en-AU" sz="2400" dirty="0" err="1"/>
              <a:t>favor</a:t>
            </a:r>
            <a:r>
              <a:rPr lang="en-AU" sz="2400" dirty="0"/>
              <a:t> of the LORD.’ So I forced myself, and offered the burnt offering.”</a:t>
            </a:r>
          </a:p>
        </p:txBody>
      </p:sp>
    </p:spTree>
    <p:extLst>
      <p:ext uri="{BB962C8B-B14F-4D97-AF65-F5344CB8AC3E}">
        <p14:creationId xmlns:p14="http://schemas.microsoft.com/office/powerpoint/2010/main" val="255237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“You have done foolishly. You have not kept the command of the LORD your God, with which he commanded you. For then the LORD would have established your kingdom over Israel forever. 14 But now your kingdom shall not continue. </a:t>
            </a:r>
          </a:p>
        </p:txBody>
      </p:sp>
    </p:spTree>
    <p:extLst>
      <p:ext uri="{BB962C8B-B14F-4D97-AF65-F5344CB8AC3E}">
        <p14:creationId xmlns:p14="http://schemas.microsoft.com/office/powerpoint/2010/main" val="326936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8" y="1501684"/>
            <a:ext cx="6530789" cy="4159528"/>
          </a:xfrm>
        </p:spPr>
        <p:txBody>
          <a:bodyPr>
            <a:normAutofit/>
          </a:bodyPr>
          <a:lstStyle/>
          <a:p>
            <a:r>
              <a:rPr lang="en-AU" sz="2400" dirty="0"/>
              <a:t>The LORD has sought out a man after his own heart, and the LORD has commanded him to be prince over his people, because you have not kept what the LORD commanded you.” 15 And Samuel arose and went up from Gilgal. The rest of the people went up after Saul to meet the army; they went up from Gilgal to Gibeah of Benjamin. And Saul numbered the people who were present with him, about six hundred men.</a:t>
            </a:r>
          </a:p>
        </p:txBody>
      </p:sp>
    </p:spTree>
    <p:extLst>
      <p:ext uri="{BB962C8B-B14F-4D97-AF65-F5344CB8AC3E}">
        <p14:creationId xmlns:p14="http://schemas.microsoft.com/office/powerpoint/2010/main" val="2182283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p:txBody>
          <a:bodyPr/>
          <a:lstStyle/>
          <a:p>
            <a:r>
              <a:rPr lang="en-US" dirty="0"/>
              <a:t>Four Keys to Overcoming Fear</a:t>
            </a:r>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5" name="Content Placeholder 4">
            <a:extLst>
              <a:ext uri="{FF2B5EF4-FFF2-40B4-BE49-F238E27FC236}">
                <a16:creationId xmlns:a16="http://schemas.microsoft.com/office/drawing/2014/main" id="{A2F7056A-27AD-2E4E-BDE4-D55DF2A2D6CD}"/>
              </a:ext>
            </a:extLst>
          </p:cNvPr>
          <p:cNvSpPr>
            <a:spLocks noGrp="1"/>
          </p:cNvSpPr>
          <p:nvPr>
            <p:ph idx="1"/>
          </p:nvPr>
        </p:nvSpPr>
        <p:spPr/>
        <p:txBody>
          <a:bodyPr>
            <a:normAutofit/>
          </a:bodyPr>
          <a:lstStyle/>
          <a:p>
            <a:r>
              <a:rPr lang="en-US" sz="3200" dirty="0"/>
              <a:t>You have to identify it</a:t>
            </a:r>
          </a:p>
          <a:p>
            <a:pPr lvl="1"/>
            <a:r>
              <a:rPr lang="en-US" sz="3000" dirty="0"/>
              <a:t>1 Sam 9:21 – Who am I?</a:t>
            </a:r>
          </a:p>
          <a:p>
            <a:pPr lvl="1"/>
            <a:r>
              <a:rPr lang="en-US" sz="3000" dirty="0"/>
              <a:t>1 Sam 10:22 – Saul is Hiding in the baggage!</a:t>
            </a:r>
          </a:p>
        </p:txBody>
      </p:sp>
    </p:spTree>
    <p:extLst>
      <p:ext uri="{BB962C8B-B14F-4D97-AF65-F5344CB8AC3E}">
        <p14:creationId xmlns:p14="http://schemas.microsoft.com/office/powerpoint/2010/main" val="115887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p:txBody>
          <a:bodyPr/>
          <a:lstStyle/>
          <a:p>
            <a:r>
              <a:rPr lang="en-US" dirty="0"/>
              <a:t>Four Keys to Overcoming Fear</a:t>
            </a:r>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5" name="Content Placeholder 4">
            <a:extLst>
              <a:ext uri="{FF2B5EF4-FFF2-40B4-BE49-F238E27FC236}">
                <a16:creationId xmlns:a16="http://schemas.microsoft.com/office/drawing/2014/main" id="{A2F7056A-27AD-2E4E-BDE4-D55DF2A2D6CD}"/>
              </a:ext>
            </a:extLst>
          </p:cNvPr>
          <p:cNvSpPr>
            <a:spLocks noGrp="1"/>
          </p:cNvSpPr>
          <p:nvPr>
            <p:ph idx="1"/>
          </p:nvPr>
        </p:nvSpPr>
        <p:spPr/>
        <p:txBody>
          <a:bodyPr>
            <a:normAutofit/>
          </a:bodyPr>
          <a:lstStyle/>
          <a:p>
            <a:r>
              <a:rPr lang="en-US" sz="3200" dirty="0"/>
              <a:t>Determine its Roots</a:t>
            </a:r>
          </a:p>
          <a:p>
            <a:pPr lvl="1"/>
            <a:r>
              <a:rPr lang="en-US" sz="2800" dirty="0"/>
              <a:t>Fear of not being accepted</a:t>
            </a:r>
          </a:p>
          <a:p>
            <a:pPr lvl="1"/>
            <a:r>
              <a:rPr lang="en-US" sz="2800" dirty="0"/>
              <a:t>Fear of losing control</a:t>
            </a:r>
          </a:p>
        </p:txBody>
      </p:sp>
    </p:spTree>
    <p:extLst>
      <p:ext uri="{BB962C8B-B14F-4D97-AF65-F5344CB8AC3E}">
        <p14:creationId xmlns:p14="http://schemas.microsoft.com/office/powerpoint/2010/main" val="32798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p:txBody>
          <a:bodyPr/>
          <a:lstStyle/>
          <a:p>
            <a:r>
              <a:rPr lang="en-US" dirty="0"/>
              <a:t>Four Keys to Overcoming Fear</a:t>
            </a:r>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5" name="Content Placeholder 4">
            <a:extLst>
              <a:ext uri="{FF2B5EF4-FFF2-40B4-BE49-F238E27FC236}">
                <a16:creationId xmlns:a16="http://schemas.microsoft.com/office/drawing/2014/main" id="{A2F7056A-27AD-2E4E-BDE4-D55DF2A2D6CD}"/>
              </a:ext>
            </a:extLst>
          </p:cNvPr>
          <p:cNvSpPr>
            <a:spLocks noGrp="1"/>
          </p:cNvSpPr>
          <p:nvPr>
            <p:ph idx="1"/>
          </p:nvPr>
        </p:nvSpPr>
        <p:spPr/>
        <p:txBody>
          <a:bodyPr>
            <a:normAutofit/>
          </a:bodyPr>
          <a:lstStyle/>
          <a:p>
            <a:r>
              <a:rPr lang="en-US" sz="3200" dirty="0"/>
              <a:t>Tap into the Love of God</a:t>
            </a:r>
          </a:p>
          <a:p>
            <a:pPr lvl="1"/>
            <a:r>
              <a:rPr lang="en-US" sz="2800" dirty="0"/>
              <a:t>Acting on fear is an indicator of being out of alignment</a:t>
            </a:r>
          </a:p>
          <a:p>
            <a:pPr lvl="1"/>
            <a:r>
              <a:rPr lang="en-US" sz="2800" dirty="0"/>
              <a:t>Choose to stand on the right platform</a:t>
            </a:r>
          </a:p>
          <a:p>
            <a:pPr lvl="1"/>
            <a:r>
              <a:rPr lang="en-US" sz="2800" dirty="0"/>
              <a:t>Hold on to the truth over and over again</a:t>
            </a:r>
          </a:p>
        </p:txBody>
      </p:sp>
    </p:spTree>
    <p:extLst>
      <p:ext uri="{BB962C8B-B14F-4D97-AF65-F5344CB8AC3E}">
        <p14:creationId xmlns:p14="http://schemas.microsoft.com/office/powerpoint/2010/main" val="164784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p:txBody>
          <a:bodyPr/>
          <a:lstStyle/>
          <a:p>
            <a:r>
              <a:rPr lang="en-US" dirty="0"/>
              <a:t>Four Keys to Overcoming Fear</a:t>
            </a:r>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5" name="Content Placeholder 4">
            <a:extLst>
              <a:ext uri="{FF2B5EF4-FFF2-40B4-BE49-F238E27FC236}">
                <a16:creationId xmlns:a16="http://schemas.microsoft.com/office/drawing/2014/main" id="{A2F7056A-27AD-2E4E-BDE4-D55DF2A2D6CD}"/>
              </a:ext>
            </a:extLst>
          </p:cNvPr>
          <p:cNvSpPr>
            <a:spLocks noGrp="1"/>
          </p:cNvSpPr>
          <p:nvPr>
            <p:ph idx="1"/>
          </p:nvPr>
        </p:nvSpPr>
        <p:spPr/>
        <p:txBody>
          <a:bodyPr>
            <a:normAutofit/>
          </a:bodyPr>
          <a:lstStyle/>
          <a:p>
            <a:r>
              <a:rPr lang="en-US" sz="3200" dirty="0"/>
              <a:t>Choose to Act in Faith</a:t>
            </a:r>
          </a:p>
          <a:p>
            <a:pPr lvl="1"/>
            <a:r>
              <a:rPr lang="en-US" sz="2800" dirty="0"/>
              <a:t>You cannot act on both fear and faith</a:t>
            </a:r>
          </a:p>
        </p:txBody>
      </p:sp>
    </p:spTree>
    <p:extLst>
      <p:ext uri="{BB962C8B-B14F-4D97-AF65-F5344CB8AC3E}">
        <p14:creationId xmlns:p14="http://schemas.microsoft.com/office/powerpoint/2010/main" val="319951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AE4B9DA3-0A54-1A40-BB39-298C496103D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3" name="Content Placeholder 2">
            <a:extLst>
              <a:ext uri="{FF2B5EF4-FFF2-40B4-BE49-F238E27FC236}">
                <a16:creationId xmlns:a16="http://schemas.microsoft.com/office/drawing/2014/main" id="{76D37947-B99E-B248-868D-0E81FFE81EEA}"/>
              </a:ext>
            </a:extLst>
          </p:cNvPr>
          <p:cNvSpPr>
            <a:spLocks noGrp="1"/>
          </p:cNvSpPr>
          <p:nvPr>
            <p:ph idx="1"/>
          </p:nvPr>
        </p:nvSpPr>
        <p:spPr>
          <a:xfrm>
            <a:off x="457200" y="533401"/>
            <a:ext cx="6468035" cy="5437094"/>
          </a:xfrm>
        </p:spPr>
        <p:txBody>
          <a:bodyPr>
            <a:normAutofit fontScale="92500" lnSpcReduction="10000"/>
          </a:bodyPr>
          <a:lstStyle/>
          <a:p>
            <a:pPr marL="0" indent="0">
              <a:buNone/>
            </a:pPr>
            <a:r>
              <a:rPr lang="en-AU" sz="4000" dirty="0"/>
              <a:t>Fear is, somehow or other, the archen­emy itself. It crouches in people’s hearts. It hollows out their insides, until their resistance and strength are spent and they suddenly break down. Fear secretly gnaws and eats away at all the ties that bind a person to God and to others, </a:t>
            </a:r>
            <a:endParaRPr lang="en-US" sz="4000" dirty="0"/>
          </a:p>
        </p:txBody>
      </p:sp>
    </p:spTree>
    <p:extLst>
      <p:ext uri="{BB962C8B-B14F-4D97-AF65-F5344CB8AC3E}">
        <p14:creationId xmlns:p14="http://schemas.microsoft.com/office/powerpoint/2010/main" val="1758100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24EF931A-93EB-E649-819E-66CE247465F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3" name="Content Placeholder 2">
            <a:extLst>
              <a:ext uri="{FF2B5EF4-FFF2-40B4-BE49-F238E27FC236}">
                <a16:creationId xmlns:a16="http://schemas.microsoft.com/office/drawing/2014/main" id="{76D37947-B99E-B248-868D-0E81FFE81EEA}"/>
              </a:ext>
            </a:extLst>
          </p:cNvPr>
          <p:cNvSpPr>
            <a:spLocks noGrp="1"/>
          </p:cNvSpPr>
          <p:nvPr>
            <p:ph idx="1"/>
          </p:nvPr>
        </p:nvSpPr>
        <p:spPr>
          <a:xfrm>
            <a:off x="457200" y="533400"/>
            <a:ext cx="6602506" cy="5544671"/>
          </a:xfrm>
        </p:spPr>
        <p:txBody>
          <a:bodyPr>
            <a:normAutofit/>
          </a:bodyPr>
          <a:lstStyle/>
          <a:p>
            <a:pPr marL="0" indent="0">
              <a:buNone/>
            </a:pPr>
            <a:r>
              <a:rPr lang="en-AU" sz="3600" dirty="0"/>
              <a:t>and when in a time of need that person reaches for those ties and clings to them, they break and the individual sinks back into himself or herself, helpless and despairing, while hell rejoices. (Bonhoeffer)</a:t>
            </a:r>
          </a:p>
          <a:p>
            <a:endParaRPr lang="en-US" dirty="0"/>
          </a:p>
        </p:txBody>
      </p:sp>
    </p:spTree>
    <p:extLst>
      <p:ext uri="{BB962C8B-B14F-4D97-AF65-F5344CB8AC3E}">
        <p14:creationId xmlns:p14="http://schemas.microsoft.com/office/powerpoint/2010/main" val="402896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3836-7CAF-C340-B1C2-DB6218E0302F}"/>
              </a:ext>
            </a:extLst>
          </p:cNvPr>
          <p:cNvSpPr>
            <a:spLocks noGrp="1"/>
          </p:cNvSpPr>
          <p:nvPr>
            <p:ph type="title"/>
          </p:nvPr>
        </p:nvSpPr>
        <p:spPr/>
        <p:txBody>
          <a:bodyPr/>
          <a:lstStyle/>
          <a:p>
            <a:r>
              <a:rPr lang="en-US" dirty="0"/>
              <a:t>What role does fear play in my life?</a:t>
            </a:r>
          </a:p>
        </p:txBody>
      </p:sp>
      <p:pic>
        <p:nvPicPr>
          <p:cNvPr id="6" name="Content Placeholder 12">
            <a:extLst>
              <a:ext uri="{FF2B5EF4-FFF2-40B4-BE49-F238E27FC236}">
                <a16:creationId xmlns:a16="http://schemas.microsoft.com/office/drawing/2014/main" id="{F4D05923-7362-0246-80F7-D8FFF642F546}"/>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5" name="Content Placeholder 4">
            <a:extLst>
              <a:ext uri="{FF2B5EF4-FFF2-40B4-BE49-F238E27FC236}">
                <a16:creationId xmlns:a16="http://schemas.microsoft.com/office/drawing/2014/main" id="{A2F7056A-27AD-2E4E-BDE4-D55DF2A2D6CD}"/>
              </a:ext>
            </a:extLst>
          </p:cNvPr>
          <p:cNvSpPr>
            <a:spLocks noGrp="1"/>
          </p:cNvSpPr>
          <p:nvPr>
            <p:ph idx="1"/>
          </p:nvPr>
        </p:nvSpPr>
        <p:spPr/>
        <p:txBody>
          <a:bodyPr>
            <a:normAutofit/>
          </a:bodyPr>
          <a:lstStyle/>
          <a:p>
            <a:r>
              <a:rPr lang="en-US" sz="3200" dirty="0"/>
              <a:t>You can never rise above your level of self-awareness</a:t>
            </a:r>
          </a:p>
        </p:txBody>
      </p:sp>
    </p:spTree>
    <p:extLst>
      <p:ext uri="{BB962C8B-B14F-4D97-AF65-F5344CB8AC3E}">
        <p14:creationId xmlns:p14="http://schemas.microsoft.com/office/powerpoint/2010/main" val="30680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Jonathan defeated the garrison of the Philistines that was at </a:t>
            </a:r>
            <a:r>
              <a:rPr lang="en-AU" sz="2400" dirty="0" err="1"/>
              <a:t>Geba</a:t>
            </a:r>
            <a:r>
              <a:rPr lang="en-AU" sz="2400" dirty="0"/>
              <a:t>, and the Philistines heard of it. And Saul blew the trumpet throughout all the land, saying, “Let the Hebrews hear.” 4 And all Israel heard it said that Saul had defeated the garrison of the Philistines, and also that Israel had become a stench to the Philistines. And the people were called out to join Saul at Gilgal.</a:t>
            </a:r>
          </a:p>
          <a:p>
            <a:endParaRPr lang="en-US" dirty="0"/>
          </a:p>
        </p:txBody>
      </p:sp>
    </p:spTree>
    <p:extLst>
      <p:ext uri="{BB962C8B-B14F-4D97-AF65-F5344CB8AC3E}">
        <p14:creationId xmlns:p14="http://schemas.microsoft.com/office/powerpoint/2010/main" val="133958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And the Philistines mustered to fight with Israel, thirty thousand chariots and six thousand horsemen and troops like the sand on the seashore in multitude. They came up and encamped in </a:t>
            </a:r>
            <a:r>
              <a:rPr lang="en-AU" sz="2400" dirty="0" err="1"/>
              <a:t>Michmash</a:t>
            </a:r>
            <a:r>
              <a:rPr lang="en-AU" sz="2400" dirty="0"/>
              <a:t>, to the east of Beth-</a:t>
            </a:r>
            <a:r>
              <a:rPr lang="en-AU" sz="2400" dirty="0" err="1"/>
              <a:t>aven</a:t>
            </a:r>
            <a:r>
              <a:rPr lang="en-AU" sz="2400" dirty="0"/>
              <a:t>.</a:t>
            </a:r>
            <a:endParaRPr lang="en-US" dirty="0"/>
          </a:p>
        </p:txBody>
      </p:sp>
    </p:spTree>
    <p:extLst>
      <p:ext uri="{BB962C8B-B14F-4D97-AF65-F5344CB8AC3E}">
        <p14:creationId xmlns:p14="http://schemas.microsoft.com/office/powerpoint/2010/main" val="3539047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When the men of Israel saw that they were in trouble (for the people were hard pressed), the people hid themselves in caves and in holes and in rocks and in tombs and in cisterns, 7 and some Hebrews crossed the fords of the Jordan to the land of Gad and Gilead. </a:t>
            </a:r>
          </a:p>
        </p:txBody>
      </p:sp>
    </p:spTree>
    <p:extLst>
      <p:ext uri="{BB962C8B-B14F-4D97-AF65-F5344CB8AC3E}">
        <p14:creationId xmlns:p14="http://schemas.microsoft.com/office/powerpoint/2010/main" val="3391857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Saul was still at Gilgal, and all the people followed him trembling. He waited seven days, the time appointed by Samuel. </a:t>
            </a:r>
          </a:p>
        </p:txBody>
      </p:sp>
    </p:spTree>
    <p:extLst>
      <p:ext uri="{BB962C8B-B14F-4D97-AF65-F5344CB8AC3E}">
        <p14:creationId xmlns:p14="http://schemas.microsoft.com/office/powerpoint/2010/main" val="100461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2">
            <a:extLst>
              <a:ext uri="{FF2B5EF4-FFF2-40B4-BE49-F238E27FC236}">
                <a16:creationId xmlns:a16="http://schemas.microsoft.com/office/drawing/2014/main" id="{C9406E93-33F0-6F42-BB59-B8C5E6F6AA5F}"/>
              </a:ext>
            </a:extLst>
          </p:cNvPr>
          <p:cNvPicPr>
            <a:picLocks noChangeAspect="1"/>
          </p:cNvPicPr>
          <p:nvPr/>
        </p:nvPicPr>
        <p:blipFill>
          <a:blip r:embed="rId2"/>
          <a:stretch>
            <a:fillRect/>
          </a:stretch>
        </p:blipFill>
        <p:spPr>
          <a:xfrm>
            <a:off x="609599" y="4518212"/>
            <a:ext cx="2924735" cy="2339788"/>
          </a:xfrm>
          <a:prstGeom prst="rect">
            <a:avLst/>
          </a:prstGeom>
        </p:spPr>
      </p:pic>
      <p:sp>
        <p:nvSpPr>
          <p:cNvPr id="2" name="Title 1">
            <a:extLst>
              <a:ext uri="{FF2B5EF4-FFF2-40B4-BE49-F238E27FC236}">
                <a16:creationId xmlns:a16="http://schemas.microsoft.com/office/drawing/2014/main" id="{ABD99166-C36E-0545-8275-D02E97CCDB5A}"/>
              </a:ext>
            </a:extLst>
          </p:cNvPr>
          <p:cNvSpPr>
            <a:spLocks noGrp="1"/>
          </p:cNvSpPr>
          <p:nvPr>
            <p:ph type="title"/>
          </p:nvPr>
        </p:nvSpPr>
        <p:spPr/>
        <p:txBody>
          <a:bodyPr/>
          <a:lstStyle/>
          <a:p>
            <a:r>
              <a:rPr lang="en-US" dirty="0"/>
              <a:t>1 Samuel 13: 3-15</a:t>
            </a:r>
          </a:p>
        </p:txBody>
      </p:sp>
      <p:sp>
        <p:nvSpPr>
          <p:cNvPr id="3" name="Content Placeholder 2">
            <a:extLst>
              <a:ext uri="{FF2B5EF4-FFF2-40B4-BE49-F238E27FC236}">
                <a16:creationId xmlns:a16="http://schemas.microsoft.com/office/drawing/2014/main" id="{1457C0C5-5DC4-CD43-A7D4-C0995E49FDBC}"/>
              </a:ext>
            </a:extLst>
          </p:cNvPr>
          <p:cNvSpPr>
            <a:spLocks noGrp="1"/>
          </p:cNvSpPr>
          <p:nvPr>
            <p:ph idx="1"/>
          </p:nvPr>
        </p:nvSpPr>
        <p:spPr>
          <a:xfrm>
            <a:off x="609599" y="1501684"/>
            <a:ext cx="6347714" cy="3880773"/>
          </a:xfrm>
        </p:spPr>
        <p:txBody>
          <a:bodyPr/>
          <a:lstStyle/>
          <a:p>
            <a:r>
              <a:rPr lang="en-AU" sz="2400" dirty="0"/>
              <a:t>But Samuel did not come to Gilgal, and the people were scattering from him. 9 So Saul said, “Bring the burnt offering here to me, and the peace offerings.” And he offered the burnt offering. </a:t>
            </a:r>
          </a:p>
        </p:txBody>
      </p:sp>
    </p:spTree>
    <p:extLst>
      <p:ext uri="{BB962C8B-B14F-4D97-AF65-F5344CB8AC3E}">
        <p14:creationId xmlns:p14="http://schemas.microsoft.com/office/powerpoint/2010/main" val="1290526443"/>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{3CDA09DE-441B-734E-A5D4-B4DB71939E37}tf10001060</Template>
  <TotalTime>225</TotalTime>
  <Words>732</Words>
  <Application>Microsoft Macintosh PowerPoint</Application>
  <PresentationFormat>On-screen Show (4:3)</PresentationFormat>
  <Paragraphs>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PowerPoint Presentation</vt:lpstr>
      <vt:lpstr>PowerPoint Presentation</vt:lpstr>
      <vt:lpstr>PowerPoint Presentation</vt:lpstr>
      <vt:lpstr>What role does fear play in my life?</vt:lpstr>
      <vt:lpstr>1 Samuel 13: 3-15</vt:lpstr>
      <vt:lpstr>1 Samuel 13: 3-15</vt:lpstr>
      <vt:lpstr>1 Samuel 13: 3-15</vt:lpstr>
      <vt:lpstr>1 Samuel 13: 3-15</vt:lpstr>
      <vt:lpstr>1 Samuel 13: 3-15</vt:lpstr>
      <vt:lpstr>You can either act on fear or you can act on faith, you cannot act on both </vt:lpstr>
      <vt:lpstr>1 Samuel 13: 3-15</vt:lpstr>
      <vt:lpstr>1 Samuel 13: 3-15</vt:lpstr>
      <vt:lpstr>1 Samuel 13: 3-15</vt:lpstr>
      <vt:lpstr>Four Keys to Overcoming Fear</vt:lpstr>
      <vt:lpstr>Four Keys to Overcoming Fear</vt:lpstr>
      <vt:lpstr>Four Keys to Overcoming Fear</vt:lpstr>
      <vt:lpstr>Four Keys to Overcoming Fear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Laughlin</dc:creator>
  <cp:lastModifiedBy>Peter Laughlin</cp:lastModifiedBy>
  <cp:revision>7</cp:revision>
  <dcterms:created xsi:type="dcterms:W3CDTF">2019-05-25T01:02:54Z</dcterms:created>
  <dcterms:modified xsi:type="dcterms:W3CDTF">2019-05-25T05:17:14Z</dcterms:modified>
</cp:coreProperties>
</file>