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74" r:id="rId4"/>
    <p:sldId id="275" r:id="rId5"/>
    <p:sldId id="257" r:id="rId6"/>
    <p:sldId id="258" r:id="rId7"/>
    <p:sldId id="259" r:id="rId8"/>
    <p:sldId id="260" r:id="rId9"/>
    <p:sldId id="261" r:id="rId10"/>
    <p:sldId id="278" r:id="rId11"/>
    <p:sldId id="262" r:id="rId12"/>
    <p:sldId id="263" r:id="rId13"/>
    <p:sldId id="277" r:id="rId14"/>
    <p:sldId id="264" r:id="rId15"/>
    <p:sldId id="265" r:id="rId16"/>
    <p:sldId id="279"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3"/>
    <p:restoredTop sz="94541"/>
  </p:normalViewPr>
  <p:slideViewPr>
    <p:cSldViewPr snapToGrid="0" snapToObjects="1">
      <p:cViewPr varScale="1">
        <p:scale>
          <a:sx n="121" d="100"/>
          <a:sy n="121" d="100"/>
        </p:scale>
        <p:origin x="168" y="2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11/9/18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t>11/9/18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11/9/18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11/9/18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t>11/9/18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11/9/18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11/9/18</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11/9/18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t>11/9/18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11/9/18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11/9/18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11/9/18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t>11/9/18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t>11/9/18</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Luke+10:38-42&amp;version=NIV#fen-NIV-25406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Being Mary in a </a:t>
            </a:r>
            <a:br>
              <a:rPr lang="en-US" dirty="0"/>
            </a:br>
            <a:r>
              <a:rPr lang="en-US" dirty="0"/>
              <a:t>Martha World</a:t>
            </a:r>
          </a:p>
        </p:txBody>
      </p:sp>
      <p:sp>
        <p:nvSpPr>
          <p:cNvPr id="3" name="Subtitle 2"/>
          <p:cNvSpPr>
            <a:spLocks noGrp="1"/>
          </p:cNvSpPr>
          <p:nvPr>
            <p:ph type="subTitle" idx="1"/>
          </p:nvPr>
        </p:nvSpPr>
        <p:spPr/>
        <p:txBody>
          <a:bodyPr/>
          <a:lstStyle/>
          <a:p>
            <a:r>
              <a:rPr lang="en-US" dirty="0"/>
              <a:t>Serving and Listening</a:t>
            </a:r>
          </a:p>
        </p:txBody>
      </p:sp>
    </p:spTree>
    <p:extLst>
      <p:ext uri="{BB962C8B-B14F-4D97-AF65-F5344CB8AC3E}">
        <p14:creationId xmlns:p14="http://schemas.microsoft.com/office/powerpoint/2010/main" val="93981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89408-3498-264A-9901-830F80ABB3F6}"/>
              </a:ext>
            </a:extLst>
          </p:cNvPr>
          <p:cNvSpPr>
            <a:spLocks noGrp="1"/>
          </p:cNvSpPr>
          <p:nvPr>
            <p:ph type="title"/>
          </p:nvPr>
        </p:nvSpPr>
        <p:spPr/>
        <p:txBody>
          <a:bodyPr/>
          <a:lstStyle/>
          <a:p>
            <a:r>
              <a:rPr lang="en-US" dirty="0"/>
              <a:t>Effective Service</a:t>
            </a:r>
          </a:p>
        </p:txBody>
      </p:sp>
      <p:sp>
        <p:nvSpPr>
          <p:cNvPr id="3" name="Content Placeholder 2">
            <a:extLst>
              <a:ext uri="{FF2B5EF4-FFF2-40B4-BE49-F238E27FC236}">
                <a16:creationId xmlns:a16="http://schemas.microsoft.com/office/drawing/2014/main" id="{F06270D8-0739-DA47-8426-32804C10711B}"/>
              </a:ext>
            </a:extLst>
          </p:cNvPr>
          <p:cNvSpPr>
            <a:spLocks noGrp="1"/>
          </p:cNvSpPr>
          <p:nvPr>
            <p:ph idx="1"/>
          </p:nvPr>
        </p:nvSpPr>
        <p:spPr/>
        <p:txBody>
          <a:bodyPr>
            <a:normAutofit/>
          </a:bodyPr>
          <a:lstStyle/>
          <a:p>
            <a:pPr algn="ctr"/>
            <a:r>
              <a:rPr lang="en-US" sz="3200" b="1" dirty="0"/>
              <a:t>Effective Service Flows from </a:t>
            </a:r>
            <a:br>
              <a:rPr lang="en-US" sz="3200" b="1" dirty="0"/>
            </a:br>
            <a:r>
              <a:rPr lang="en-US" sz="3200" b="1" dirty="0"/>
              <a:t>Engaged Stillness at Jesus’ feet</a:t>
            </a:r>
          </a:p>
        </p:txBody>
      </p:sp>
    </p:spTree>
    <p:extLst>
      <p:ext uri="{BB962C8B-B14F-4D97-AF65-F5344CB8AC3E}">
        <p14:creationId xmlns:p14="http://schemas.microsoft.com/office/powerpoint/2010/main" val="3036715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 to Effective Listening</a:t>
            </a:r>
          </a:p>
        </p:txBody>
      </p:sp>
      <p:sp>
        <p:nvSpPr>
          <p:cNvPr id="3" name="Content Placeholder 2"/>
          <p:cNvSpPr>
            <a:spLocks noGrp="1"/>
          </p:cNvSpPr>
          <p:nvPr>
            <p:ph idx="1"/>
          </p:nvPr>
        </p:nvSpPr>
        <p:spPr/>
        <p:txBody>
          <a:bodyPr>
            <a:normAutofit/>
          </a:bodyPr>
          <a:lstStyle/>
          <a:p>
            <a:r>
              <a:rPr lang="en-US" sz="3600" dirty="0"/>
              <a:t>Sitting at Jesus’ feet</a:t>
            </a:r>
          </a:p>
          <a:p>
            <a:pPr lvl="1"/>
            <a:r>
              <a:rPr lang="en-US" sz="3400" dirty="0"/>
              <a:t>Mary’s example</a:t>
            </a:r>
          </a:p>
          <a:p>
            <a:r>
              <a:rPr lang="en-US" sz="3600" dirty="0"/>
              <a:t>Waiting</a:t>
            </a:r>
          </a:p>
        </p:txBody>
      </p:sp>
    </p:spTree>
    <p:extLst>
      <p:ext uri="{BB962C8B-B14F-4D97-AF65-F5344CB8AC3E}">
        <p14:creationId xmlns:p14="http://schemas.microsoft.com/office/powerpoint/2010/main" val="272586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Waiting</a:t>
            </a:r>
          </a:p>
        </p:txBody>
      </p:sp>
      <p:sp>
        <p:nvSpPr>
          <p:cNvPr id="3" name="Content Placeholder 2"/>
          <p:cNvSpPr>
            <a:spLocks noGrp="1"/>
          </p:cNvSpPr>
          <p:nvPr>
            <p:ph idx="1"/>
          </p:nvPr>
        </p:nvSpPr>
        <p:spPr/>
        <p:txBody>
          <a:bodyPr>
            <a:noAutofit/>
          </a:bodyPr>
          <a:lstStyle/>
          <a:p>
            <a:r>
              <a:rPr lang="en-AU" sz="2800" dirty="0"/>
              <a:t>Ps 27:14 - Wait for the LORD; be strong, and let your heart take courage; wait for the LORD!</a:t>
            </a:r>
          </a:p>
          <a:p>
            <a:r>
              <a:rPr lang="en-AU" sz="2800" dirty="0"/>
              <a:t>Ps 62:5 - For God alone, O my soul, wait in silence, for my hope is from him.</a:t>
            </a:r>
          </a:p>
          <a:p>
            <a:r>
              <a:rPr lang="en-AU" sz="2800" dirty="0"/>
              <a:t>Lam 3:25 - The Lord is good to those who wait for him, to the soul who seeks him.</a:t>
            </a:r>
          </a:p>
        </p:txBody>
      </p:sp>
    </p:spTree>
    <p:extLst>
      <p:ext uri="{BB962C8B-B14F-4D97-AF65-F5344CB8AC3E}">
        <p14:creationId xmlns:p14="http://schemas.microsoft.com/office/powerpoint/2010/main" val="353271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 to Effective Listening</a:t>
            </a:r>
          </a:p>
        </p:txBody>
      </p:sp>
      <p:sp>
        <p:nvSpPr>
          <p:cNvPr id="3" name="Content Placeholder 2"/>
          <p:cNvSpPr>
            <a:spLocks noGrp="1"/>
          </p:cNvSpPr>
          <p:nvPr>
            <p:ph idx="1"/>
          </p:nvPr>
        </p:nvSpPr>
        <p:spPr/>
        <p:txBody>
          <a:bodyPr>
            <a:normAutofit/>
          </a:bodyPr>
          <a:lstStyle/>
          <a:p>
            <a:r>
              <a:rPr lang="en-US" sz="2800" dirty="0"/>
              <a:t>Sitting at Jesus’ feet</a:t>
            </a:r>
          </a:p>
          <a:p>
            <a:r>
              <a:rPr lang="en-US" sz="2800" dirty="0"/>
              <a:t>Waiting</a:t>
            </a:r>
          </a:p>
          <a:p>
            <a:r>
              <a:rPr lang="en-US" sz="2800" dirty="0"/>
              <a:t>Overcoming Distractions</a:t>
            </a:r>
          </a:p>
          <a:p>
            <a:r>
              <a:rPr lang="en-US" sz="2800" dirty="0"/>
              <a:t>Commit to Change</a:t>
            </a:r>
          </a:p>
        </p:txBody>
      </p:sp>
    </p:spTree>
    <p:extLst>
      <p:ext uri="{BB962C8B-B14F-4D97-AF65-F5344CB8AC3E}">
        <p14:creationId xmlns:p14="http://schemas.microsoft.com/office/powerpoint/2010/main" val="32355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5A43B286-931D-D149-BB09-DAED3D0694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48186" y="0"/>
            <a:ext cx="3948390" cy="6858000"/>
          </a:xfrm>
        </p:spPr>
      </p:pic>
      <p:sp>
        <p:nvSpPr>
          <p:cNvPr id="6" name="TextBox 5">
            <a:extLst>
              <a:ext uri="{FF2B5EF4-FFF2-40B4-BE49-F238E27FC236}">
                <a16:creationId xmlns:a16="http://schemas.microsoft.com/office/drawing/2014/main" id="{5C1B7396-F1CC-9E4D-A1CD-7467E88D8C8A}"/>
              </a:ext>
            </a:extLst>
          </p:cNvPr>
          <p:cNvSpPr txBox="1"/>
          <p:nvPr/>
        </p:nvSpPr>
        <p:spPr>
          <a:xfrm>
            <a:off x="211723" y="2367171"/>
            <a:ext cx="4281941" cy="2123658"/>
          </a:xfrm>
          <a:prstGeom prst="rect">
            <a:avLst/>
          </a:prstGeom>
          <a:noFill/>
        </p:spPr>
        <p:txBody>
          <a:bodyPr wrap="none" rtlCol="0">
            <a:spAutoFit/>
          </a:bodyPr>
          <a:lstStyle/>
          <a:p>
            <a:pPr algn="ctr"/>
            <a:r>
              <a:rPr lang="en-US" sz="6600" dirty="0"/>
              <a:t>100 Blocks </a:t>
            </a:r>
            <a:br>
              <a:rPr lang="en-US" sz="6600" dirty="0"/>
            </a:br>
            <a:r>
              <a:rPr lang="en-US" sz="6600" dirty="0"/>
              <a:t>a Day</a:t>
            </a:r>
            <a:endParaRPr lang="en-US" dirty="0"/>
          </a:p>
        </p:txBody>
      </p:sp>
    </p:spTree>
    <p:extLst>
      <p:ext uri="{BB962C8B-B14F-4D97-AF65-F5344CB8AC3E}">
        <p14:creationId xmlns:p14="http://schemas.microsoft.com/office/powerpoint/2010/main" val="1583991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A6FB27D6-7E1B-6642-BBD2-C5EBD72CD24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0572" y="-714375"/>
            <a:ext cx="6102856" cy="7897816"/>
          </a:xfrm>
        </p:spPr>
      </p:pic>
    </p:spTree>
    <p:extLst>
      <p:ext uri="{BB962C8B-B14F-4D97-AF65-F5344CB8AC3E}">
        <p14:creationId xmlns:p14="http://schemas.microsoft.com/office/powerpoint/2010/main" val="2865505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89D64-EFE7-684C-95BF-26382D2B9850}"/>
              </a:ext>
            </a:extLst>
          </p:cNvPr>
          <p:cNvSpPr>
            <a:spLocks noGrp="1"/>
          </p:cNvSpPr>
          <p:nvPr>
            <p:ph type="title"/>
          </p:nvPr>
        </p:nvSpPr>
        <p:spPr/>
        <p:txBody>
          <a:bodyPr/>
          <a:lstStyle/>
          <a:p>
            <a:r>
              <a:rPr lang="en-US" dirty="0"/>
              <a:t>Ideal vs Reality?</a:t>
            </a:r>
          </a:p>
        </p:txBody>
      </p:sp>
      <p:pic>
        <p:nvPicPr>
          <p:cNvPr id="5" name="Content Placeholder 4">
            <a:extLst>
              <a:ext uri="{FF2B5EF4-FFF2-40B4-BE49-F238E27FC236}">
                <a16:creationId xmlns:a16="http://schemas.microsoft.com/office/drawing/2014/main" id="{1000B8CC-DC55-5A45-8315-8558AC294EB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2260" y="1982702"/>
            <a:ext cx="6099479" cy="4471885"/>
          </a:xfrm>
        </p:spPr>
      </p:pic>
    </p:spTree>
    <p:extLst>
      <p:ext uri="{BB962C8B-B14F-4D97-AF65-F5344CB8AC3E}">
        <p14:creationId xmlns:p14="http://schemas.microsoft.com/office/powerpoint/2010/main" val="749360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Prioritise</a:t>
            </a:r>
            <a:r>
              <a:rPr lang="en-US" dirty="0"/>
              <a:t> Listening</a:t>
            </a:r>
          </a:p>
        </p:txBody>
      </p:sp>
      <p:sp>
        <p:nvSpPr>
          <p:cNvPr id="3" name="Content Placeholder 2"/>
          <p:cNvSpPr>
            <a:spLocks noGrp="1"/>
          </p:cNvSpPr>
          <p:nvPr>
            <p:ph idx="1"/>
          </p:nvPr>
        </p:nvSpPr>
        <p:spPr/>
        <p:txBody>
          <a:bodyPr>
            <a:normAutofit fontScale="92500"/>
          </a:bodyPr>
          <a:lstStyle/>
          <a:p>
            <a:r>
              <a:rPr lang="en-AU" sz="3600" dirty="0"/>
              <a:t>Once Marissa Mayer (former CEO, Yahoo Inc.) was asked being a mother, housewife and a business woman how she manages it all. Marissa answered, </a:t>
            </a:r>
            <a:r>
              <a:rPr lang="en-AU" sz="3600" b="1" dirty="0"/>
              <a:t>“I prioritize ruthlessly and it is God, family and Yahoo in that order”.</a:t>
            </a:r>
            <a:endParaRPr lang="en-US" sz="3600" b="1" dirty="0"/>
          </a:p>
        </p:txBody>
      </p:sp>
    </p:spTree>
    <p:extLst>
      <p:ext uri="{BB962C8B-B14F-4D97-AF65-F5344CB8AC3E}">
        <p14:creationId xmlns:p14="http://schemas.microsoft.com/office/powerpoint/2010/main" val="575661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2FF16-1D79-B844-965E-F8B714E97C85}"/>
              </a:ext>
            </a:extLst>
          </p:cNvPr>
          <p:cNvSpPr>
            <a:spLocks noGrp="1"/>
          </p:cNvSpPr>
          <p:nvPr>
            <p:ph type="title"/>
          </p:nvPr>
        </p:nvSpPr>
        <p:spPr/>
        <p:txBody>
          <a:bodyPr/>
          <a:lstStyle/>
          <a:p>
            <a:r>
              <a:rPr lang="en-US" dirty="0"/>
              <a:t>The Pace of Life</a:t>
            </a:r>
          </a:p>
        </p:txBody>
      </p:sp>
      <p:pic>
        <p:nvPicPr>
          <p:cNvPr id="9" name="Content Placeholder 8">
            <a:extLst>
              <a:ext uri="{FF2B5EF4-FFF2-40B4-BE49-F238E27FC236}">
                <a16:creationId xmlns:a16="http://schemas.microsoft.com/office/drawing/2014/main" id="{1A87608C-C62C-1943-B62A-92DF2762028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9903" y="1602560"/>
            <a:ext cx="7284194" cy="5020491"/>
          </a:xfrm>
        </p:spPr>
      </p:pic>
    </p:spTree>
    <p:extLst>
      <p:ext uri="{BB962C8B-B14F-4D97-AF65-F5344CB8AC3E}">
        <p14:creationId xmlns:p14="http://schemas.microsoft.com/office/powerpoint/2010/main" val="556609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E802B-9588-C041-BB2D-D8C7F88C3203}"/>
              </a:ext>
            </a:extLst>
          </p:cNvPr>
          <p:cNvSpPr>
            <a:spLocks noGrp="1"/>
          </p:cNvSpPr>
          <p:nvPr>
            <p:ph type="title"/>
          </p:nvPr>
        </p:nvSpPr>
        <p:spPr/>
        <p:txBody>
          <a:bodyPr/>
          <a:lstStyle/>
          <a:p>
            <a:r>
              <a:rPr lang="en-US" dirty="0"/>
              <a:t>The Pace of Life</a:t>
            </a:r>
          </a:p>
        </p:txBody>
      </p:sp>
      <p:sp>
        <p:nvSpPr>
          <p:cNvPr id="3" name="Content Placeholder 2">
            <a:extLst>
              <a:ext uri="{FF2B5EF4-FFF2-40B4-BE49-F238E27FC236}">
                <a16:creationId xmlns:a16="http://schemas.microsoft.com/office/drawing/2014/main" id="{4316CD51-01B7-6B43-B23A-81B2668CD8DC}"/>
              </a:ext>
            </a:extLst>
          </p:cNvPr>
          <p:cNvSpPr>
            <a:spLocks noGrp="1"/>
          </p:cNvSpPr>
          <p:nvPr>
            <p:ph idx="1"/>
          </p:nvPr>
        </p:nvSpPr>
        <p:spPr/>
        <p:txBody>
          <a:bodyPr>
            <a:normAutofit lnSpcReduction="10000"/>
          </a:bodyPr>
          <a:lstStyle/>
          <a:p>
            <a:r>
              <a:rPr lang="en-AU" dirty="0"/>
              <a:t>We live in a world of the high-achieving, multitasking </a:t>
            </a:r>
            <a:r>
              <a:rPr lang="en-AU" dirty="0" err="1"/>
              <a:t>speedaholics</a:t>
            </a:r>
            <a:r>
              <a:rPr lang="en-AU" dirty="0"/>
              <a:t>. We're in perpetual motion, never resting, and never quite satisfied...Our families are sucked into a vortex of activities and obligations. We pile on appointments, lessons, practices, games, performances, and clubs, and then shovel in fast food...our civilization's high-speed, fast-paced, goal-oriented life has propelled us into a state of minivan mania.</a:t>
            </a:r>
          </a:p>
          <a:p>
            <a:pPr algn="r"/>
            <a:r>
              <a:rPr lang="en-US" dirty="0"/>
              <a:t>Ann </a:t>
            </a:r>
            <a:r>
              <a:rPr lang="en-US" dirty="0" err="1"/>
              <a:t>Kroeker</a:t>
            </a:r>
            <a:endParaRPr lang="en-US" dirty="0"/>
          </a:p>
        </p:txBody>
      </p:sp>
    </p:spTree>
    <p:extLst>
      <p:ext uri="{BB962C8B-B14F-4D97-AF65-F5344CB8AC3E}">
        <p14:creationId xmlns:p14="http://schemas.microsoft.com/office/powerpoint/2010/main" val="2032260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CDB88-1934-7A44-ACD8-ADDB10BA9C28}"/>
              </a:ext>
            </a:extLst>
          </p:cNvPr>
          <p:cNvSpPr>
            <a:spLocks noGrp="1"/>
          </p:cNvSpPr>
          <p:nvPr>
            <p:ph type="title"/>
          </p:nvPr>
        </p:nvSpPr>
        <p:spPr/>
        <p:txBody>
          <a:bodyPr/>
          <a:lstStyle/>
          <a:p>
            <a:r>
              <a:rPr lang="en-US" dirty="0"/>
              <a:t>The Pace of Life</a:t>
            </a:r>
          </a:p>
        </p:txBody>
      </p:sp>
      <p:sp>
        <p:nvSpPr>
          <p:cNvPr id="3" name="Content Placeholder 2">
            <a:extLst>
              <a:ext uri="{FF2B5EF4-FFF2-40B4-BE49-F238E27FC236}">
                <a16:creationId xmlns:a16="http://schemas.microsoft.com/office/drawing/2014/main" id="{0CE21DB4-C6EE-DA45-9EF1-BF94B48D11F0}"/>
              </a:ext>
            </a:extLst>
          </p:cNvPr>
          <p:cNvSpPr>
            <a:spLocks noGrp="1"/>
          </p:cNvSpPr>
          <p:nvPr>
            <p:ph idx="1"/>
          </p:nvPr>
        </p:nvSpPr>
        <p:spPr/>
        <p:txBody>
          <a:bodyPr/>
          <a:lstStyle/>
          <a:p>
            <a:r>
              <a:rPr lang="en-AU" dirty="0"/>
              <a:t>"Hurry is the great enemy of the spiritual life in our day. Hurry can destroy our souls. Hurry can keep us from living well...For many of us the great danger is not that we will renounce our faith. It is that we will become so distracted and rushed and preoccupied that we will settle for a mediocre version of it.”</a:t>
            </a:r>
          </a:p>
          <a:p>
            <a:pPr algn="r"/>
            <a:r>
              <a:rPr lang="en-AU" dirty="0"/>
              <a:t>John </a:t>
            </a:r>
            <a:r>
              <a:rPr lang="en-AU" dirty="0" err="1"/>
              <a:t>Ortberg</a:t>
            </a:r>
            <a:endParaRPr lang="en-US" dirty="0"/>
          </a:p>
        </p:txBody>
      </p:sp>
    </p:spTree>
    <p:extLst>
      <p:ext uri="{BB962C8B-B14F-4D97-AF65-F5344CB8AC3E}">
        <p14:creationId xmlns:p14="http://schemas.microsoft.com/office/powerpoint/2010/main" val="3755835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10:38-42</a:t>
            </a:r>
          </a:p>
        </p:txBody>
      </p:sp>
      <p:sp>
        <p:nvSpPr>
          <p:cNvPr id="3" name="Content Placeholder 2"/>
          <p:cNvSpPr>
            <a:spLocks noGrp="1"/>
          </p:cNvSpPr>
          <p:nvPr>
            <p:ph idx="1"/>
          </p:nvPr>
        </p:nvSpPr>
        <p:spPr>
          <a:xfrm>
            <a:off x="739774" y="2770094"/>
            <a:ext cx="7947025" cy="3859306"/>
          </a:xfrm>
        </p:spPr>
        <p:txBody>
          <a:bodyPr>
            <a:normAutofit/>
          </a:bodyPr>
          <a:lstStyle/>
          <a:p>
            <a:r>
              <a:rPr lang="en-AU" sz="2800" b="1" baseline="30000" dirty="0"/>
              <a:t>38 </a:t>
            </a:r>
            <a:r>
              <a:rPr lang="en-AU" sz="2800" dirty="0"/>
              <a:t>As Jesus and his disciples were on their way, he came to a village where a woman named Martha opened her home to him. </a:t>
            </a:r>
            <a:r>
              <a:rPr lang="en-AU" sz="2800" b="1" baseline="30000" dirty="0"/>
              <a:t>39 </a:t>
            </a:r>
            <a:r>
              <a:rPr lang="en-AU" sz="2800" dirty="0"/>
              <a:t>She had a sister called Mary, who sat at the Lord’s feet listening to what he said. </a:t>
            </a:r>
            <a:r>
              <a:rPr lang="en-AU" sz="2800" b="1" baseline="30000" dirty="0"/>
              <a:t>40 </a:t>
            </a:r>
            <a:r>
              <a:rPr lang="en-AU" sz="2800" dirty="0"/>
              <a:t>But Martha was distracted by all the preparations that had to be made. </a:t>
            </a:r>
          </a:p>
        </p:txBody>
      </p:sp>
    </p:spTree>
    <p:extLst>
      <p:ext uri="{BB962C8B-B14F-4D97-AF65-F5344CB8AC3E}">
        <p14:creationId xmlns:p14="http://schemas.microsoft.com/office/powerpoint/2010/main" val="2837980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10:38-42</a:t>
            </a:r>
          </a:p>
        </p:txBody>
      </p:sp>
      <p:sp>
        <p:nvSpPr>
          <p:cNvPr id="3" name="Content Placeholder 2"/>
          <p:cNvSpPr>
            <a:spLocks noGrp="1"/>
          </p:cNvSpPr>
          <p:nvPr>
            <p:ph idx="1"/>
          </p:nvPr>
        </p:nvSpPr>
        <p:spPr>
          <a:xfrm>
            <a:off x="739774" y="2770094"/>
            <a:ext cx="7947025" cy="3759294"/>
          </a:xfrm>
        </p:spPr>
        <p:txBody>
          <a:bodyPr>
            <a:normAutofit/>
          </a:bodyPr>
          <a:lstStyle/>
          <a:p>
            <a:r>
              <a:rPr lang="en-AU" sz="2800" dirty="0"/>
              <a:t>She came to him and asked, “Lord, don’t you care that my sister has left me to do the work by myself? Tell her to help me!” </a:t>
            </a:r>
            <a:r>
              <a:rPr lang="en-AU" sz="2800" b="1" baseline="30000" dirty="0"/>
              <a:t>41 </a:t>
            </a:r>
            <a:r>
              <a:rPr lang="en-AU" sz="2800" dirty="0"/>
              <a:t>“Martha, Martha,” the Lord answered, “you are worried and upset about many things, </a:t>
            </a:r>
            <a:r>
              <a:rPr lang="en-AU" sz="2800" b="1" baseline="30000" dirty="0"/>
              <a:t>42 </a:t>
            </a:r>
            <a:r>
              <a:rPr lang="en-AU" sz="2800" dirty="0"/>
              <a:t>but few things are needed—or indeed only one.</a:t>
            </a:r>
            <a:r>
              <a:rPr lang="en-AU" sz="2800" baseline="30000" dirty="0"/>
              <a:t>[</a:t>
            </a:r>
            <a:r>
              <a:rPr lang="en-AU" sz="2800" baseline="30000" dirty="0">
                <a:hlinkClick r:id="rId2" tooltip="See footnote a"/>
              </a:rPr>
              <a:t>a</a:t>
            </a:r>
            <a:r>
              <a:rPr lang="en-AU" sz="2800" baseline="30000" dirty="0"/>
              <a:t>]</a:t>
            </a:r>
            <a:r>
              <a:rPr lang="en-AU" sz="2800" dirty="0"/>
              <a:t> Mary has chosen what is better, and it will not be taken away from her.”</a:t>
            </a:r>
          </a:p>
        </p:txBody>
      </p:sp>
    </p:spTree>
    <p:extLst>
      <p:ext uri="{BB962C8B-B14F-4D97-AF65-F5344CB8AC3E}">
        <p14:creationId xmlns:p14="http://schemas.microsoft.com/office/powerpoint/2010/main" val="3189633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need Martha’s</a:t>
            </a:r>
          </a:p>
        </p:txBody>
      </p:sp>
      <p:sp>
        <p:nvSpPr>
          <p:cNvPr id="3" name="Content Placeholder 2"/>
          <p:cNvSpPr>
            <a:spLocks noGrp="1"/>
          </p:cNvSpPr>
          <p:nvPr>
            <p:ph idx="1"/>
          </p:nvPr>
        </p:nvSpPr>
        <p:spPr/>
        <p:txBody>
          <a:bodyPr>
            <a:normAutofit/>
          </a:bodyPr>
          <a:lstStyle/>
          <a:p>
            <a:pPr algn="ctr"/>
            <a:r>
              <a:rPr lang="en-US" sz="2800" dirty="0"/>
              <a:t>Let’s be clear… Martha is awesome</a:t>
            </a:r>
          </a:p>
          <a:p>
            <a:pPr algn="ctr"/>
            <a:r>
              <a:rPr lang="en-US" sz="2800" dirty="0"/>
              <a:t>She’s doing good - serving the Lord</a:t>
            </a:r>
          </a:p>
        </p:txBody>
      </p:sp>
    </p:spTree>
    <p:extLst>
      <p:ext uri="{BB962C8B-B14F-4D97-AF65-F5344CB8AC3E}">
        <p14:creationId xmlns:p14="http://schemas.microsoft.com/office/powerpoint/2010/main" val="67844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Serving Attitude</a:t>
            </a:r>
          </a:p>
        </p:txBody>
      </p:sp>
      <p:sp>
        <p:nvSpPr>
          <p:cNvPr id="3" name="Content Placeholder 2"/>
          <p:cNvSpPr>
            <a:spLocks noGrp="1"/>
          </p:cNvSpPr>
          <p:nvPr>
            <p:ph idx="1"/>
          </p:nvPr>
        </p:nvSpPr>
        <p:spPr/>
        <p:txBody>
          <a:bodyPr>
            <a:normAutofit/>
          </a:bodyPr>
          <a:lstStyle/>
          <a:p>
            <a:pPr algn="ctr"/>
            <a:r>
              <a:rPr lang="en-US" sz="2800" dirty="0"/>
              <a:t>Martha’s Problem was one of attitude </a:t>
            </a:r>
            <a:br>
              <a:rPr lang="en-US" sz="2800" dirty="0"/>
            </a:br>
            <a:r>
              <a:rPr lang="en-US" sz="2800" dirty="0"/>
              <a:t>- not action</a:t>
            </a:r>
          </a:p>
        </p:txBody>
      </p:sp>
    </p:spTree>
    <p:extLst>
      <p:ext uri="{BB962C8B-B14F-4D97-AF65-F5344CB8AC3E}">
        <p14:creationId xmlns:p14="http://schemas.microsoft.com/office/powerpoint/2010/main" val="1525837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Cultivating a Spirit of Service</a:t>
            </a:r>
          </a:p>
        </p:txBody>
      </p:sp>
      <p:pic>
        <p:nvPicPr>
          <p:cNvPr id="5" name="Content Placeholder 4">
            <a:extLst>
              <a:ext uri="{FF2B5EF4-FFF2-40B4-BE49-F238E27FC236}">
                <a16:creationId xmlns:a16="http://schemas.microsoft.com/office/drawing/2014/main" id="{660B1D76-85BD-ED4C-BCBB-84AD812F5F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978" y="1921870"/>
            <a:ext cx="6192043" cy="4644032"/>
          </a:xfrm>
        </p:spPr>
      </p:pic>
    </p:spTree>
    <p:extLst>
      <p:ext uri="{BB962C8B-B14F-4D97-AF65-F5344CB8AC3E}">
        <p14:creationId xmlns:p14="http://schemas.microsoft.com/office/powerpoint/2010/main" val="3183697686"/>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2862</TotalTime>
  <Words>370</Words>
  <Application>Microsoft Macintosh PowerPoint</Application>
  <PresentationFormat>On-screen Show (4:3)</PresentationFormat>
  <Paragraphs>38</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Calisto MT</vt:lpstr>
      <vt:lpstr>Wingdings</vt:lpstr>
      <vt:lpstr>Genesis</vt:lpstr>
      <vt:lpstr>Being Mary in a  Martha World</vt:lpstr>
      <vt:lpstr>The Pace of Life</vt:lpstr>
      <vt:lpstr>The Pace of Life</vt:lpstr>
      <vt:lpstr>The Pace of Life</vt:lpstr>
      <vt:lpstr>Luke 10:38-42</vt:lpstr>
      <vt:lpstr>Luke 10:38-42</vt:lpstr>
      <vt:lpstr>We need Martha’s</vt:lpstr>
      <vt:lpstr>Serving Attitude</vt:lpstr>
      <vt:lpstr>Cultivating a Spirit of Service</vt:lpstr>
      <vt:lpstr>Effective Service</vt:lpstr>
      <vt:lpstr>Keys to Effective Listening</vt:lpstr>
      <vt:lpstr>Waiting</vt:lpstr>
      <vt:lpstr>Keys to Effective Listening</vt:lpstr>
      <vt:lpstr>PowerPoint Presentation</vt:lpstr>
      <vt:lpstr>PowerPoint Presentation</vt:lpstr>
      <vt:lpstr>Ideal vs Reality?</vt:lpstr>
      <vt:lpstr>Prioritise Listening</vt:lpstr>
    </vt:vector>
  </TitlesOfParts>
  <Company>Danville Baptist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Sabbath</dc:title>
  <dc:creator>Joe Bailey</dc:creator>
  <cp:lastModifiedBy>Peter Laughlin</cp:lastModifiedBy>
  <cp:revision>23</cp:revision>
  <dcterms:created xsi:type="dcterms:W3CDTF">2017-02-18T17:03:45Z</dcterms:created>
  <dcterms:modified xsi:type="dcterms:W3CDTF">2018-11-10T21:44:38Z</dcterms:modified>
</cp:coreProperties>
</file>