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4"/>
  </p:notesMasterIdLst>
  <p:sldIdLst>
    <p:sldId id="272" r:id="rId2"/>
    <p:sldId id="273" r:id="rId3"/>
    <p:sldId id="281" r:id="rId4"/>
    <p:sldId id="274" r:id="rId5"/>
    <p:sldId id="282" r:id="rId6"/>
    <p:sldId id="283" r:id="rId7"/>
    <p:sldId id="284" r:id="rId8"/>
    <p:sldId id="280" r:id="rId9"/>
    <p:sldId id="285" r:id="rId10"/>
    <p:sldId id="286" r:id="rId11"/>
    <p:sldId id="287" r:id="rId12"/>
    <p:sldId id="288"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8799B23B-EC83-4686-B30A-512413B5E67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65" autoAdjust="0"/>
    <p:restoredTop sz="94660"/>
  </p:normalViewPr>
  <p:slideViewPr>
    <p:cSldViewPr snapToGrid="0">
      <p:cViewPr varScale="1">
        <p:scale>
          <a:sx n="86" d="100"/>
          <a:sy n="86" d="100"/>
        </p:scale>
        <p:origin x="102" y="-180"/>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1BD4573-58E7-4156-A133-2731F5F8D1A6}" type="datetimeFigureOut">
              <a:rPr lang="en-US" smtClean="0"/>
              <a:t>3/16/2018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93B0CF2-7F87-4E02-A248-870047730F99}" type="slidenum">
              <a:rPr lang="en-US" smtClean="0"/>
              <a:t>‹#›</a:t>
            </a:fld>
            <a:endParaRPr lang="en-US"/>
          </a:p>
        </p:txBody>
      </p:sp>
    </p:spTree>
    <p:extLst>
      <p:ext uri="{BB962C8B-B14F-4D97-AF65-F5344CB8AC3E}">
        <p14:creationId xmlns:p14="http://schemas.microsoft.com/office/powerpoint/2010/main" val="36149813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3B0CF2-7F87-4E02-A248-870047730F99}" type="slidenum">
              <a:rPr lang="en-US" smtClean="0"/>
              <a:t>1</a:t>
            </a:fld>
            <a:endParaRPr lang="en-US"/>
          </a:p>
        </p:txBody>
      </p:sp>
    </p:spTree>
    <p:extLst>
      <p:ext uri="{BB962C8B-B14F-4D97-AF65-F5344CB8AC3E}">
        <p14:creationId xmlns:p14="http://schemas.microsoft.com/office/powerpoint/2010/main" val="14951338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1">
        <a:schemeClr val="bg1"/>
      </p:bgRef>
    </p:bg>
    <p:spTree>
      <p:nvGrpSpPr>
        <p:cNvPr id="1" name=""/>
        <p:cNvGrpSpPr/>
        <p:nvPr/>
      </p:nvGrpSpPr>
      <p:grpSpPr>
        <a:xfrm>
          <a:off x="0" y="0"/>
          <a:ext cx="0" cy="0"/>
          <a:chOff x="0" y="0"/>
          <a:chExt cx="0" cy="0"/>
        </a:xfrm>
      </p:grpSpPr>
      <p:grpSp>
        <p:nvGrpSpPr>
          <p:cNvPr id="10" name="Group 9"/>
          <p:cNvGrpSpPr/>
          <p:nvPr/>
        </p:nvGrpSpPr>
        <p:grpSpPr>
          <a:xfrm>
            <a:off x="0" y="6208894"/>
            <a:ext cx="9144000" cy="649106"/>
            <a:chOff x="0" y="6208894"/>
            <a:chExt cx="12192000" cy="649106"/>
          </a:xfrm>
        </p:grpSpPr>
        <p:sp>
          <p:nvSpPr>
            <p:cNvPr id="2" name="Rectangle 1"/>
            <p:cNvSpPr/>
            <p:nvPr/>
          </p:nvSpPr>
          <p:spPr>
            <a:xfrm>
              <a:off x="3048" y="6220178"/>
              <a:ext cx="12188952" cy="637822"/>
            </a:xfrm>
            <a:prstGeom prst="rect">
              <a:avLst/>
            </a:prstGeom>
            <a:ln>
              <a:no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sz="1800"/>
            </a:p>
          </p:txBody>
        </p:sp>
        <p:cxnSp>
          <p:nvCxnSpPr>
            <p:cNvPr id="7" name="Straight Connector 6"/>
            <p:cNvCxnSpPr/>
            <p:nvPr/>
          </p:nvCxnSpPr>
          <p:spPr>
            <a:xfrm>
              <a:off x="0" y="6208894"/>
              <a:ext cx="12192000"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grpSp>
      <p:cxnSp>
        <p:nvCxnSpPr>
          <p:cNvPr id="5" name="Straight Connector 4"/>
          <p:cNvCxnSpPr/>
          <p:nvPr userDrawn="1"/>
        </p:nvCxnSpPr>
        <p:spPr>
          <a:xfrm flipV="1">
            <a:off x="2286" y="5937956"/>
            <a:ext cx="6181" cy="5644"/>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flipV="1">
            <a:off x="2286" y="5937956"/>
            <a:ext cx="6181" cy="5644"/>
          </a:xfrm>
          <a:prstGeom prst="line">
            <a:avLst/>
          </a:prstGeom>
        </p:spPr>
        <p:style>
          <a:lnRef idx="1">
            <a:schemeClr val="accent1"/>
          </a:lnRef>
          <a:fillRef idx="0">
            <a:schemeClr val="accent1"/>
          </a:fillRef>
          <a:effectRef idx="0">
            <a:schemeClr val="accent1"/>
          </a:effectRef>
          <a:fontRef idx="minor">
            <a:schemeClr val="tx1"/>
          </a:fontRef>
        </p:style>
      </p:cxnSp>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tx2"/>
                </a:solidFill>
                <a:effectLst/>
                <a:latin typeface="+mj-lt"/>
                <a:ea typeface="+mj-ea"/>
                <a:cs typeface="+mj-cs"/>
              </a:defRPr>
            </a:lvl1pPr>
          </a:lstStyle>
          <a:p>
            <a:r>
              <a:rPr kumimoji="0" lang="en-US" smtClean="0"/>
              <a:t>Click to edit Master title style</a:t>
            </a:r>
            <a:endParaRPr kumimoji="0" lang="en-US" dirty="0"/>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021A1D30-C0A0-4124-A783-34D9F15FA0FE}" type="datetime1">
              <a:rPr lang="en-US" smtClean="0"/>
              <a:t>3/16/2018</a:t>
            </a:fld>
            <a:endParaRPr lang="en-US"/>
          </a:p>
        </p:txBody>
      </p:sp>
      <p:sp>
        <p:nvSpPr>
          <p:cNvPr id="19" name="Footer Placeholder 18"/>
          <p:cNvSpPr>
            <a:spLocks noGrp="1"/>
          </p:cNvSpPr>
          <p:nvPr>
            <p:ph type="ftr" sz="quarter" idx="11"/>
          </p:nvPr>
        </p:nvSpPr>
        <p:spPr/>
        <p:txBody>
          <a:bodyPr/>
          <a:lstStyle/>
          <a:p>
            <a:r>
              <a:rPr lang="en-US" dirty="0" smtClean="0"/>
              <a:t>Add a footer</a:t>
            </a:r>
            <a:endParaRPr lang="en-US" dirty="0"/>
          </a:p>
        </p:txBody>
      </p:sp>
      <p:sp>
        <p:nvSpPr>
          <p:cNvPr id="27" name="Slide Number Placeholder 26"/>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29808200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D2D5871-AB0F-4B3D-8861-97E78CB7B47E}" type="datetime1">
              <a:rPr lang="en-US" smtClean="0"/>
              <a:t>3/16/2018</a:t>
            </a:fld>
            <a:endParaRPr lang="en-US"/>
          </a:p>
        </p:txBody>
      </p:sp>
      <p:sp>
        <p:nvSpPr>
          <p:cNvPr id="5" name="Footer Placeholder 4"/>
          <p:cNvSpPr>
            <a:spLocks noGrp="1"/>
          </p:cNvSpPr>
          <p:nvPr>
            <p:ph type="ftr" sz="quarter" idx="11"/>
          </p:nvPr>
        </p:nvSpPr>
        <p:spPr/>
        <p:txBody>
          <a:bodyPr/>
          <a:lstStyle/>
          <a:p>
            <a:r>
              <a:rPr lang="en-US" dirty="0" smtClean="0"/>
              <a:t>Add a footer</a:t>
            </a:r>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8777770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2"/>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2"/>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4418406-4C3F-4F3E-80BD-A22568EA37EB}" type="datetime1">
              <a:rPr lang="en-US" smtClean="0"/>
              <a:t>3/16/2018</a:t>
            </a:fld>
            <a:endParaRPr lang="en-US"/>
          </a:p>
        </p:txBody>
      </p:sp>
      <p:sp>
        <p:nvSpPr>
          <p:cNvPr id="5" name="Footer Placeholder 4"/>
          <p:cNvSpPr>
            <a:spLocks noGrp="1"/>
          </p:cNvSpPr>
          <p:nvPr>
            <p:ph type="ftr" sz="quarter" idx="11"/>
          </p:nvPr>
        </p:nvSpPr>
        <p:spPr/>
        <p:txBody>
          <a:bodyPr/>
          <a:lstStyle/>
          <a:p>
            <a:r>
              <a:rPr lang="en-US" dirty="0" smtClean="0"/>
              <a:t>Add a footer</a:t>
            </a:r>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3697544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5F28077-7188-48C5-8679-2287FAC952E9}" type="datetime1">
              <a:rPr lang="en-US" smtClean="0"/>
              <a:t>3/16/2018</a:t>
            </a:fld>
            <a:endParaRPr lang="en-US"/>
          </a:p>
        </p:txBody>
      </p:sp>
      <p:sp>
        <p:nvSpPr>
          <p:cNvPr id="5" name="Footer Placeholder 4"/>
          <p:cNvSpPr>
            <a:spLocks noGrp="1"/>
          </p:cNvSpPr>
          <p:nvPr>
            <p:ph type="ftr" sz="quarter" idx="11"/>
          </p:nvPr>
        </p:nvSpPr>
        <p:spPr/>
        <p:txBody>
          <a:bodyPr/>
          <a:lstStyle/>
          <a:p>
            <a:r>
              <a:rPr lang="en-US" dirty="0" smtClean="0"/>
              <a:t>Add a footer</a:t>
            </a:r>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14816821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2DCB740-6776-4EE9-99FD-96D592FA5A23}" type="datetime1">
              <a:rPr lang="en-US" smtClean="0"/>
              <a:t>3/16/2018</a:t>
            </a:fld>
            <a:endParaRPr lang="en-US"/>
          </a:p>
        </p:txBody>
      </p:sp>
      <p:sp>
        <p:nvSpPr>
          <p:cNvPr id="5" name="Footer Placeholder 4"/>
          <p:cNvSpPr>
            <a:spLocks noGrp="1"/>
          </p:cNvSpPr>
          <p:nvPr>
            <p:ph type="ftr" sz="quarter" idx="11"/>
          </p:nvPr>
        </p:nvSpPr>
        <p:spPr/>
        <p:txBody>
          <a:bodyPr/>
          <a:lstStyle/>
          <a:p>
            <a:r>
              <a:rPr lang="en-US" dirty="0" smtClean="0"/>
              <a:t>Add a footer</a:t>
            </a:r>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531933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5F6BD99-6FFD-46C5-B5E2-43A34BDA2566}" type="datetime1">
              <a:rPr lang="en-US" smtClean="0"/>
              <a:t>3/16/2018</a:t>
            </a:fld>
            <a:endParaRPr lang="en-US"/>
          </a:p>
        </p:txBody>
      </p:sp>
      <p:sp>
        <p:nvSpPr>
          <p:cNvPr id="6" name="Footer Placeholder 5"/>
          <p:cNvSpPr>
            <a:spLocks noGrp="1"/>
          </p:cNvSpPr>
          <p:nvPr>
            <p:ph type="ftr" sz="quarter" idx="11"/>
          </p:nvPr>
        </p:nvSpPr>
        <p:spPr/>
        <p:txBody>
          <a:bodyPr/>
          <a:lstStyle/>
          <a:p>
            <a:r>
              <a:rPr lang="en-US" dirty="0" smtClean="0"/>
              <a:t>Add a footer</a:t>
            </a:r>
            <a:endParaRPr lang="en-US" dirty="0"/>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109018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1"/>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3"/>
          </p:nvPr>
        </p:nvSpPr>
        <p:spPr>
          <a:xfrm>
            <a:off x="4645026" y="1859759"/>
            <a:ext cx="4041775" cy="654843"/>
          </a:xfrm>
        </p:spPr>
        <p:txBody>
          <a:bodyPr lIns="45720" tIns="0" rIns="45720" bIns="0" anchor="ctr"/>
          <a:lstStyle>
            <a:lvl1pPr marL="0" indent="0">
              <a:buNone/>
              <a:defRPr sz="2400" b="1" cap="none" baseline="0">
                <a:solidFill>
                  <a:schemeClr val="tx1"/>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6"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E022678E-214C-4CF8-97C7-95015FB02960}" type="datetime1">
              <a:rPr lang="en-US" smtClean="0"/>
              <a:t>3/16/2018</a:t>
            </a:fld>
            <a:endParaRPr lang="en-US"/>
          </a:p>
        </p:txBody>
      </p:sp>
      <p:sp>
        <p:nvSpPr>
          <p:cNvPr id="8" name="Footer Placeholder 7"/>
          <p:cNvSpPr>
            <a:spLocks noGrp="1"/>
          </p:cNvSpPr>
          <p:nvPr>
            <p:ph type="ftr" sz="quarter" idx="11"/>
          </p:nvPr>
        </p:nvSpPr>
        <p:spPr/>
        <p:txBody>
          <a:bodyPr/>
          <a:lstStyle/>
          <a:p>
            <a:r>
              <a:rPr lang="en-US" dirty="0" smtClean="0"/>
              <a:t>Add a footer</a:t>
            </a:r>
            <a:endParaRPr lang="en-US" dirty="0"/>
          </a:p>
        </p:txBody>
      </p:sp>
      <p:sp>
        <p:nvSpPr>
          <p:cNvPr id="9" name="Slide Number Placeholder 8"/>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12501885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55660E0-FA77-4473-A859-74127B089143}" type="datetime1">
              <a:rPr lang="en-US" smtClean="0"/>
              <a:t>3/16/2018</a:t>
            </a:fld>
            <a:endParaRPr lang="en-US"/>
          </a:p>
        </p:txBody>
      </p:sp>
      <p:sp>
        <p:nvSpPr>
          <p:cNvPr id="4" name="Footer Placeholder 3"/>
          <p:cNvSpPr>
            <a:spLocks noGrp="1"/>
          </p:cNvSpPr>
          <p:nvPr>
            <p:ph type="ftr" sz="quarter" idx="11"/>
          </p:nvPr>
        </p:nvSpPr>
        <p:spPr/>
        <p:txBody>
          <a:bodyPr/>
          <a:lstStyle/>
          <a:p>
            <a:r>
              <a:rPr lang="en-US" dirty="0" smtClean="0"/>
              <a:t>Add a footer</a:t>
            </a:r>
            <a:endParaRPr lang="en-US" dirty="0"/>
          </a:p>
        </p:txBody>
      </p:sp>
      <p:sp>
        <p:nvSpPr>
          <p:cNvPr id="5" name="Slide Number Placeholder 4"/>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0718149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88D7B8-9F07-4899-827D-5F3CFDDEB574}" type="datetime1">
              <a:rPr lang="en-US" smtClean="0"/>
              <a:t>3/16/2018</a:t>
            </a:fld>
            <a:endParaRPr lang="en-US"/>
          </a:p>
        </p:txBody>
      </p:sp>
      <p:sp>
        <p:nvSpPr>
          <p:cNvPr id="3" name="Footer Placeholder 2"/>
          <p:cNvSpPr>
            <a:spLocks noGrp="1"/>
          </p:cNvSpPr>
          <p:nvPr>
            <p:ph type="ftr" sz="quarter" idx="11"/>
          </p:nvPr>
        </p:nvSpPr>
        <p:spPr/>
        <p:txBody>
          <a:bodyPr/>
          <a:lstStyle/>
          <a:p>
            <a:r>
              <a:rPr lang="en-US" dirty="0" smtClean="0"/>
              <a:t>Add a footer</a:t>
            </a:r>
            <a:endParaRPr lang="en-US" dirty="0"/>
          </a:p>
        </p:txBody>
      </p:sp>
      <p:sp>
        <p:nvSpPr>
          <p:cNvPr id="4" name="Slide Number Placeholder 3"/>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2528821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5197C5C-1CD1-417D-A89C-14747F5222C7}" type="datetime1">
              <a:rPr lang="en-US" smtClean="0"/>
              <a:t>3/16/2018</a:t>
            </a:fld>
            <a:endParaRPr lang="en-US"/>
          </a:p>
        </p:txBody>
      </p:sp>
      <p:sp>
        <p:nvSpPr>
          <p:cNvPr id="6" name="Footer Placeholder 5"/>
          <p:cNvSpPr>
            <a:spLocks noGrp="1"/>
          </p:cNvSpPr>
          <p:nvPr>
            <p:ph type="ftr" sz="quarter" idx="11"/>
          </p:nvPr>
        </p:nvSpPr>
        <p:spPr/>
        <p:txBody>
          <a:bodyPr/>
          <a:lstStyle/>
          <a:p>
            <a:r>
              <a:rPr lang="en-US" dirty="0" smtClean="0"/>
              <a:t>Add a footer</a:t>
            </a:r>
            <a:endParaRPr lang="en-US" dirty="0"/>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19919267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2" name="Title 1"/>
          <p:cNvSpPr>
            <a:spLocks noGrp="1"/>
          </p:cNvSpPr>
          <p:nvPr>
            <p:ph type="title"/>
          </p:nvPr>
        </p:nvSpPr>
        <p:spPr>
          <a:xfrm>
            <a:off x="609600" y="1176998"/>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3" name="Picture Placeholder 2" descr="An empty placeholder to add an image. Click on the placeholder and select the image that you wish to add"/>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359EFBB-CFA1-4AA8-9123-F0B52DBD84FE}" type="datetime1">
              <a:rPr lang="en-US" smtClean="0"/>
              <a:t>3/16/2018</a:t>
            </a:fld>
            <a:endParaRPr lang="en-US"/>
          </a:p>
        </p:txBody>
      </p:sp>
      <p:sp>
        <p:nvSpPr>
          <p:cNvPr id="6" name="Footer Placeholder 5"/>
          <p:cNvSpPr>
            <a:spLocks noGrp="1"/>
          </p:cNvSpPr>
          <p:nvPr>
            <p:ph type="ftr" sz="quarter" idx="11"/>
          </p:nvPr>
        </p:nvSpPr>
        <p:spPr/>
        <p:txBody>
          <a:bodyPr/>
          <a:lstStyle/>
          <a:p>
            <a:r>
              <a:rPr lang="en-US" dirty="0" smtClean="0"/>
              <a:t>Add a footer</a:t>
            </a:r>
            <a:endParaRPr lang="en-US" dirty="0"/>
          </a:p>
        </p:txBody>
      </p:sp>
      <p:sp>
        <p:nvSpPr>
          <p:cNvPr id="7" name="Slide Number Placeholder 6"/>
          <p:cNvSpPr>
            <a:spLocks noGrp="1"/>
          </p:cNvSpPr>
          <p:nvPr>
            <p:ph type="sldNum" sz="quarter" idx="12"/>
          </p:nvPr>
        </p:nvSpPr>
        <p:spPr>
          <a:xfrm>
            <a:off x="8077200" y="6356352"/>
            <a:ext cx="609600" cy="365125"/>
          </a:xfrm>
        </p:spPr>
        <p:txBody>
          <a:bodyPr/>
          <a:lstStyle/>
          <a:p>
            <a:fld id="{401CF334-2D5C-4859-84A6-CA7E6E43FAEB}" type="slidenum">
              <a:rPr lang="en-US" smtClean="0"/>
              <a:t>‹#›</a:t>
            </a:fld>
            <a:endParaRPr lang="en-US"/>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sp>
        <p:nvSpPr>
          <p:cNvPr id="11" name="Freeform 10"/>
          <p:cNvSpPr>
            <a:spLocks/>
          </p:cNvSpPr>
          <p:nvPr/>
        </p:nvSpPr>
        <p:spPr bwMode="auto">
          <a:xfrm flipV="1">
            <a:off x="4381500" y="6219827"/>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spTree>
    <p:extLst>
      <p:ext uri="{BB962C8B-B14F-4D97-AF65-F5344CB8AC3E}">
        <p14:creationId xmlns:p14="http://schemas.microsoft.com/office/powerpoint/2010/main" val="25196249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grpSp>
        <p:nvGrpSpPr>
          <p:cNvPr id="25" name="Group 24"/>
          <p:cNvGrpSpPr/>
          <p:nvPr/>
        </p:nvGrpSpPr>
        <p:grpSpPr>
          <a:xfrm>
            <a:off x="-21771" y="-7144"/>
            <a:ext cx="9180548" cy="6879658"/>
            <a:chOff x="0" y="-21658"/>
            <a:chExt cx="12240731" cy="6879658"/>
          </a:xfrm>
        </p:grpSpPr>
        <p:sp>
          <p:nvSpPr>
            <p:cNvPr id="26" name="Rectangle 25"/>
            <p:cNvSpPr/>
            <p:nvPr/>
          </p:nvSpPr>
          <p:spPr>
            <a:xfrm>
              <a:off x="31633" y="0"/>
              <a:ext cx="1218895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nvGrpSpPr>
            <p:cNvPr id="27" name="Group 26"/>
            <p:cNvGrpSpPr/>
            <p:nvPr/>
          </p:nvGrpSpPr>
          <p:grpSpPr>
            <a:xfrm>
              <a:off x="0" y="-21658"/>
              <a:ext cx="12240731" cy="1041400"/>
              <a:chOff x="-25356" y="-7144"/>
              <a:chExt cx="12240731" cy="1041400"/>
            </a:xfrm>
          </p:grpSpPr>
          <p:sp>
            <p:nvSpPr>
              <p:cNvPr id="28" name="Freeform 27"/>
              <p:cNvSpPr>
                <a:spLocks/>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sp>
            <p:nvSpPr>
              <p:cNvPr id="29" name="Freeform 28"/>
              <p:cNvSpPr>
                <a:spLocks/>
              </p:cNvSpPr>
              <p:nvPr/>
            </p:nvSpPr>
            <p:spPr bwMode="auto">
              <a:xfrm>
                <a:off x="5842000"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grpSp>
            <p:nvGrpSpPr>
              <p:cNvPr id="31" name="Group 30"/>
              <p:cNvGrpSpPr/>
              <p:nvPr/>
            </p:nvGrpSpPr>
            <p:grpSpPr>
              <a:xfrm>
                <a:off x="-25356" y="202408"/>
                <a:ext cx="12240731" cy="649224"/>
                <a:chOff x="-19045" y="216550"/>
                <a:chExt cx="9180548" cy="649224"/>
              </a:xfrm>
            </p:grpSpPr>
            <p:sp>
              <p:nvSpPr>
                <p:cNvPr id="32" name="Freeform 3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33" name="Freeform 3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sz="1800"/>
                </a:p>
              </p:txBody>
            </p:sp>
          </p:grpSp>
        </p:grpSp>
      </p:gr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dirty="0"/>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dirty="0" smtClean="0"/>
          </a:p>
        </p:txBody>
      </p:sp>
      <p:sp>
        <p:nvSpPr>
          <p:cNvPr id="10" name="Date Placeholder 9"/>
          <p:cNvSpPr>
            <a:spLocks noGrp="1"/>
          </p:cNvSpPr>
          <p:nvPr>
            <p:ph type="dt" sz="half" idx="2"/>
          </p:nvPr>
        </p:nvSpPr>
        <p:spPr>
          <a:xfrm>
            <a:off x="457200" y="6356352"/>
            <a:ext cx="2133600" cy="365125"/>
          </a:xfrm>
          <a:prstGeom prst="rect">
            <a:avLst/>
          </a:prstGeom>
        </p:spPr>
        <p:txBody>
          <a:bodyPr vert="horz" lIns="0" tIns="0" rIns="0" bIns="0" anchor="b"/>
          <a:lstStyle>
            <a:lvl1pPr algn="l" eaLnBrk="1" latinLnBrk="0" hangingPunct="1">
              <a:defRPr kumimoji="0" sz="1100">
                <a:solidFill>
                  <a:schemeClr val="tx1"/>
                </a:solidFill>
              </a:defRPr>
            </a:lvl1pPr>
          </a:lstStyle>
          <a:p>
            <a:fld id="{61146459-E3C3-4969-9224-5ED50B492D17}" type="datetime1">
              <a:rPr lang="en-US" smtClean="0"/>
              <a:pPr/>
              <a:t>3/16/2018</a:t>
            </a:fld>
            <a:endParaRPr lang="en-US" dirty="0"/>
          </a:p>
        </p:txBody>
      </p:sp>
      <p:sp>
        <p:nvSpPr>
          <p:cNvPr id="22" name="Footer Placeholder 21"/>
          <p:cNvSpPr>
            <a:spLocks noGrp="1"/>
          </p:cNvSpPr>
          <p:nvPr>
            <p:ph type="ftr" sz="quarter" idx="3"/>
          </p:nvPr>
        </p:nvSpPr>
        <p:spPr>
          <a:xfrm>
            <a:off x="2667000" y="6356352"/>
            <a:ext cx="3352800" cy="365125"/>
          </a:xfrm>
          <a:prstGeom prst="rect">
            <a:avLst/>
          </a:prstGeom>
        </p:spPr>
        <p:txBody>
          <a:bodyPr vert="horz" lIns="0" tIns="0" rIns="0" bIns="0" anchor="b"/>
          <a:lstStyle>
            <a:lvl1pPr algn="l" eaLnBrk="1" latinLnBrk="0" hangingPunct="1">
              <a:defRPr kumimoji="0" sz="1100">
                <a:solidFill>
                  <a:schemeClr val="tx1"/>
                </a:solidFill>
              </a:defRPr>
            </a:lvl1pPr>
          </a:lstStyle>
          <a:p>
            <a:r>
              <a:rPr lang="en-US" dirty="0" smtClean="0"/>
              <a:t>Add a footer</a:t>
            </a:r>
            <a:endParaRPr lang="en-US" dirty="0"/>
          </a:p>
        </p:txBody>
      </p:sp>
      <p:sp>
        <p:nvSpPr>
          <p:cNvPr id="18" name="Slide Number Placeholder 17"/>
          <p:cNvSpPr>
            <a:spLocks noGrp="1"/>
          </p:cNvSpPr>
          <p:nvPr>
            <p:ph type="sldNum" sz="quarter" idx="4"/>
          </p:nvPr>
        </p:nvSpPr>
        <p:spPr>
          <a:xfrm>
            <a:off x="7924800" y="6356352"/>
            <a:ext cx="762000" cy="365125"/>
          </a:xfrm>
          <a:prstGeom prst="rect">
            <a:avLst/>
          </a:prstGeom>
        </p:spPr>
        <p:txBody>
          <a:bodyPr vert="horz" lIns="0" tIns="0" rIns="0" bIns="0" anchor="b"/>
          <a:lstStyle>
            <a:lvl1pPr algn="r" eaLnBrk="1" latinLnBrk="0" hangingPunct="1">
              <a:defRPr kumimoji="0" sz="1100">
                <a:solidFill>
                  <a:schemeClr val="tx1"/>
                </a:solidFill>
              </a:defRPr>
            </a:lvl1pPr>
          </a:lstStyle>
          <a:p>
            <a:fld id="{401CF334-2D5C-4859-84A6-CA7E6E43FAEB}" type="slidenum">
              <a:rPr lang="en-US" smtClean="0"/>
              <a:pPr/>
              <a:t>‹#›</a:t>
            </a:fld>
            <a:endParaRPr lang="en-US"/>
          </a:p>
        </p:txBody>
      </p:sp>
    </p:spTree>
    <p:extLst>
      <p:ext uri="{BB962C8B-B14F-4D97-AF65-F5344CB8AC3E}">
        <p14:creationId xmlns:p14="http://schemas.microsoft.com/office/powerpoint/2010/main" val="9428528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sldNum="0"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lumMod val="50000"/>
          </a:schemeClr>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lumMod val="50000"/>
          </a:schemeClr>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lumMod val="50000"/>
          </a:schemeClr>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lumMod val="50000"/>
          </a:schemeClr>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lumMod val="75000"/>
          </a:schemeClr>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lumMod val="50000"/>
          </a:schemeClr>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lumMod val="75000"/>
          </a:schemeClr>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286000" indent="0" algn="l" rtl="0" eaLnBrk="1" latinLnBrk="0" hangingPunct="1">
        <a:spcBef>
          <a:spcPct val="20000"/>
        </a:spcBef>
        <a:buClr>
          <a:schemeClr val="tx2"/>
        </a:buClr>
        <a:buFontTx/>
        <a:buNone/>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Which Story</a:t>
            </a:r>
            <a:r>
              <a:rPr lang="en-US" dirty="0" smtClean="0"/>
              <a:t>?</a:t>
            </a:r>
            <a:endParaRPr lang="en-US" dirty="0"/>
          </a:p>
        </p:txBody>
      </p:sp>
      <p:sp>
        <p:nvSpPr>
          <p:cNvPr id="5" name="Subtitle 4"/>
          <p:cNvSpPr>
            <a:spLocks noGrp="1"/>
          </p:cNvSpPr>
          <p:nvPr>
            <p:ph type="subTitle" idx="1"/>
          </p:nvPr>
        </p:nvSpPr>
        <p:spPr/>
        <p:txBody>
          <a:bodyPr/>
          <a:lstStyle/>
          <a:p>
            <a:r>
              <a:rPr lang="en-US" dirty="0" smtClean="0"/>
              <a:t>Jason Wong</a:t>
            </a:r>
          </a:p>
          <a:p>
            <a:r>
              <a:rPr lang="en-US" dirty="0" smtClean="0"/>
              <a:t>Rolf </a:t>
            </a:r>
            <a:r>
              <a:rPr lang="en-US" dirty="0" smtClean="0"/>
              <a:t>Van Wollingen</a:t>
            </a:r>
            <a:endParaRPr lang="en-US" dirty="0"/>
          </a:p>
          <a:p>
            <a:endParaRPr lang="en-US" dirty="0"/>
          </a:p>
        </p:txBody>
      </p:sp>
      <p:sp>
        <p:nvSpPr>
          <p:cNvPr id="6" name="TextBox 5"/>
          <p:cNvSpPr txBox="1"/>
          <p:nvPr/>
        </p:nvSpPr>
        <p:spPr>
          <a:xfrm>
            <a:off x="664033" y="4981136"/>
            <a:ext cx="7851648" cy="523220"/>
          </a:xfrm>
          <a:prstGeom prst="rect">
            <a:avLst/>
          </a:prstGeom>
          <a:noFill/>
          <a:ln>
            <a:solidFill>
              <a:schemeClr val="bg2"/>
            </a:solidFill>
          </a:ln>
        </p:spPr>
        <p:txBody>
          <a:bodyPr wrap="square" rtlCol="0">
            <a:spAutoFit/>
          </a:bodyPr>
          <a:lstStyle/>
          <a:p>
            <a:r>
              <a:rPr lang="en-AU" sz="2800" dirty="0" smtClean="0"/>
              <a:t>Canberra Chinese Christian Church Camp 2018</a:t>
            </a:r>
          </a:p>
        </p:txBody>
      </p:sp>
    </p:spTree>
    <p:extLst>
      <p:ext uri="{BB962C8B-B14F-4D97-AF65-F5344CB8AC3E}">
        <p14:creationId xmlns:p14="http://schemas.microsoft.com/office/powerpoint/2010/main" val="35496286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0115" y="1295400"/>
            <a:ext cx="4593771" cy="461665"/>
          </a:xfrm>
          <a:prstGeom prst="rect">
            <a:avLst/>
          </a:prstGeom>
          <a:noFill/>
          <a:ln>
            <a:solidFill>
              <a:schemeClr val="bg2"/>
            </a:solidFill>
          </a:ln>
        </p:spPr>
        <p:txBody>
          <a:bodyPr wrap="square" rtlCol="0">
            <a:spAutoFit/>
          </a:bodyPr>
          <a:lstStyle/>
          <a:p>
            <a:r>
              <a:rPr lang="en-AU" sz="2400" dirty="0" smtClean="0"/>
              <a:t>(vi) </a:t>
            </a:r>
            <a:r>
              <a:rPr lang="en-AU" sz="2400" b="1" dirty="0" smtClean="0"/>
              <a:t>Large Group Sharing</a:t>
            </a:r>
            <a:endParaRPr lang="en-AU" sz="2400" dirty="0" smtClean="0"/>
          </a:p>
        </p:txBody>
      </p:sp>
      <p:sp>
        <p:nvSpPr>
          <p:cNvPr id="4" name="TextBox 3"/>
          <p:cNvSpPr txBox="1"/>
          <p:nvPr/>
        </p:nvSpPr>
        <p:spPr>
          <a:xfrm>
            <a:off x="1719943" y="576944"/>
            <a:ext cx="2525485" cy="461665"/>
          </a:xfrm>
          <a:prstGeom prst="rect">
            <a:avLst/>
          </a:prstGeom>
          <a:noFill/>
          <a:ln>
            <a:solidFill>
              <a:schemeClr val="bg2"/>
            </a:solidFill>
          </a:ln>
        </p:spPr>
        <p:txBody>
          <a:bodyPr wrap="square" rtlCol="0">
            <a:spAutoFit/>
          </a:bodyPr>
          <a:lstStyle/>
          <a:p>
            <a:r>
              <a:rPr lang="en-AU" sz="2400" dirty="0" smtClean="0">
                <a:solidFill>
                  <a:schemeClr val="accent2">
                    <a:lumMod val="75000"/>
                  </a:schemeClr>
                </a:solidFill>
              </a:rPr>
              <a:t>Which Story</a:t>
            </a:r>
            <a:r>
              <a:rPr lang="en-AU" sz="2400" dirty="0" smtClean="0">
                <a:solidFill>
                  <a:schemeClr val="accent2">
                    <a:lumMod val="75000"/>
                  </a:schemeClr>
                </a:solidFill>
              </a:rPr>
              <a:t>?</a:t>
            </a:r>
          </a:p>
        </p:txBody>
      </p:sp>
    </p:spTree>
    <p:extLst>
      <p:ext uri="{BB962C8B-B14F-4D97-AF65-F5344CB8AC3E}">
        <p14:creationId xmlns:p14="http://schemas.microsoft.com/office/powerpoint/2010/main" val="29760334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0115" y="1295400"/>
            <a:ext cx="4593771" cy="461665"/>
          </a:xfrm>
          <a:prstGeom prst="rect">
            <a:avLst/>
          </a:prstGeom>
          <a:noFill/>
          <a:ln>
            <a:solidFill>
              <a:schemeClr val="bg2"/>
            </a:solidFill>
          </a:ln>
        </p:spPr>
        <p:txBody>
          <a:bodyPr wrap="square" rtlCol="0">
            <a:spAutoFit/>
          </a:bodyPr>
          <a:lstStyle/>
          <a:p>
            <a:r>
              <a:rPr lang="en-AU" sz="2400" dirty="0" smtClean="0"/>
              <a:t>(vii) </a:t>
            </a:r>
            <a:r>
              <a:rPr lang="en-AU" sz="2400" b="1" dirty="0" smtClean="0"/>
              <a:t>Summing Up</a:t>
            </a:r>
            <a:endParaRPr lang="en-AU" sz="2400" dirty="0" smtClean="0"/>
          </a:p>
        </p:txBody>
      </p:sp>
      <p:sp>
        <p:nvSpPr>
          <p:cNvPr id="5" name="TextBox 4"/>
          <p:cNvSpPr txBox="1"/>
          <p:nvPr/>
        </p:nvSpPr>
        <p:spPr>
          <a:xfrm>
            <a:off x="1719943" y="576944"/>
            <a:ext cx="2525485" cy="461665"/>
          </a:xfrm>
          <a:prstGeom prst="rect">
            <a:avLst/>
          </a:prstGeom>
          <a:noFill/>
          <a:ln>
            <a:solidFill>
              <a:schemeClr val="bg2"/>
            </a:solidFill>
          </a:ln>
        </p:spPr>
        <p:txBody>
          <a:bodyPr wrap="square" rtlCol="0">
            <a:spAutoFit/>
          </a:bodyPr>
          <a:lstStyle/>
          <a:p>
            <a:r>
              <a:rPr lang="en-AU" sz="2400" dirty="0" smtClean="0">
                <a:solidFill>
                  <a:schemeClr val="accent2">
                    <a:lumMod val="75000"/>
                  </a:schemeClr>
                </a:solidFill>
              </a:rPr>
              <a:t>Which Story</a:t>
            </a:r>
            <a:r>
              <a:rPr lang="en-AU" sz="2400" dirty="0" smtClean="0">
                <a:solidFill>
                  <a:schemeClr val="accent2">
                    <a:lumMod val="75000"/>
                  </a:schemeClr>
                </a:solidFill>
              </a:rPr>
              <a:t>?</a:t>
            </a:r>
          </a:p>
        </p:txBody>
      </p:sp>
    </p:spTree>
    <p:extLst>
      <p:ext uri="{BB962C8B-B14F-4D97-AF65-F5344CB8AC3E}">
        <p14:creationId xmlns:p14="http://schemas.microsoft.com/office/powerpoint/2010/main" val="7098460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0115" y="1295400"/>
            <a:ext cx="4593771" cy="461665"/>
          </a:xfrm>
          <a:prstGeom prst="rect">
            <a:avLst/>
          </a:prstGeom>
          <a:noFill/>
          <a:ln>
            <a:solidFill>
              <a:schemeClr val="bg2"/>
            </a:solidFill>
          </a:ln>
        </p:spPr>
        <p:txBody>
          <a:bodyPr wrap="square" rtlCol="0">
            <a:spAutoFit/>
          </a:bodyPr>
          <a:lstStyle/>
          <a:p>
            <a:r>
              <a:rPr lang="en-AU" sz="2400" dirty="0" smtClean="0"/>
              <a:t>(viii) </a:t>
            </a:r>
            <a:r>
              <a:rPr lang="en-AU" sz="2400" b="1" dirty="0" smtClean="0"/>
              <a:t>Personal Reflection</a:t>
            </a:r>
            <a:endParaRPr lang="en-AU" sz="2400" dirty="0" smtClean="0"/>
          </a:p>
        </p:txBody>
      </p:sp>
      <p:sp>
        <p:nvSpPr>
          <p:cNvPr id="2" name="TextBox 1"/>
          <p:cNvSpPr txBox="1"/>
          <p:nvPr/>
        </p:nvSpPr>
        <p:spPr>
          <a:xfrm>
            <a:off x="511629" y="2056686"/>
            <a:ext cx="8371113" cy="5909310"/>
          </a:xfrm>
          <a:prstGeom prst="rect">
            <a:avLst/>
          </a:prstGeom>
          <a:noFill/>
          <a:ln>
            <a:solidFill>
              <a:schemeClr val="bg2"/>
            </a:solidFill>
          </a:ln>
        </p:spPr>
        <p:txBody>
          <a:bodyPr wrap="square" rtlCol="0">
            <a:spAutoFit/>
          </a:bodyPr>
          <a:lstStyle/>
          <a:p>
            <a:pPr marL="342900" indent="-342900">
              <a:buFont typeface="Arial" panose="020B0604020202020204" pitchFamily="34" charset="0"/>
              <a:buChar char="•"/>
            </a:pPr>
            <a:r>
              <a:rPr lang="en-AU" sz="2400" dirty="0" smtClean="0">
                <a:solidFill>
                  <a:schemeClr val="accent1">
                    <a:lumMod val="75000"/>
                  </a:schemeClr>
                </a:solidFill>
              </a:rPr>
              <a:t>Recall </a:t>
            </a:r>
            <a:r>
              <a:rPr lang="en-AU" sz="2400" dirty="0">
                <a:solidFill>
                  <a:schemeClr val="accent1">
                    <a:lumMod val="75000"/>
                  </a:schemeClr>
                </a:solidFill>
              </a:rPr>
              <a:t>how you came to faith in Jesus Christ as your Saviour and </a:t>
            </a:r>
            <a:r>
              <a:rPr lang="en-AU" sz="2400" dirty="0" smtClean="0">
                <a:solidFill>
                  <a:schemeClr val="accent1">
                    <a:lumMod val="75000"/>
                  </a:schemeClr>
                </a:solidFill>
              </a:rPr>
              <a:t>Lord. Spend some time thanking </a:t>
            </a:r>
            <a:r>
              <a:rPr lang="en-AU" sz="2400" dirty="0">
                <a:solidFill>
                  <a:schemeClr val="accent1">
                    <a:lumMod val="75000"/>
                  </a:schemeClr>
                </a:solidFill>
              </a:rPr>
              <a:t>God for adopting you as his child, including you in Christ, and incorporating you into his GPS – his Great Plan of Salvation</a:t>
            </a:r>
            <a:r>
              <a:rPr lang="en-AU" sz="2400" dirty="0" smtClean="0">
                <a:solidFill>
                  <a:schemeClr val="accent1">
                    <a:lumMod val="75000"/>
                  </a:schemeClr>
                </a:solidFill>
              </a:rPr>
              <a:t>.</a:t>
            </a:r>
          </a:p>
          <a:p>
            <a:endParaRPr lang="en-AU" sz="2400" dirty="0">
              <a:solidFill>
                <a:schemeClr val="accent1">
                  <a:lumMod val="75000"/>
                </a:schemeClr>
              </a:solidFill>
            </a:endParaRPr>
          </a:p>
          <a:p>
            <a:pPr marL="342900" lvl="0" indent="-342900">
              <a:buFont typeface="Arial" panose="020B0604020202020204" pitchFamily="34" charset="0"/>
              <a:buChar char="•"/>
            </a:pPr>
            <a:r>
              <a:rPr lang="en-AU" sz="2400" dirty="0">
                <a:solidFill>
                  <a:schemeClr val="accent1">
                    <a:lumMod val="75000"/>
                  </a:schemeClr>
                </a:solidFill>
              </a:rPr>
              <a:t>Reflect on your own life story. Can you see how God has been making all things work together for good, to bring to completion his great purpose of transforming your life more and more into the image of his Son – Jesus? Talk to God about any aspects of your life that you wish were different. Ask him to show you how even those things can be used by him for good.</a:t>
            </a:r>
          </a:p>
          <a:p>
            <a:pPr lvl="0"/>
            <a:r>
              <a:rPr lang="en-AU" sz="2400" dirty="0"/>
              <a:t> </a:t>
            </a:r>
          </a:p>
          <a:p>
            <a:r>
              <a:rPr lang="en-AU" sz="2400" dirty="0"/>
              <a:t> </a:t>
            </a:r>
          </a:p>
          <a:p>
            <a:endParaRPr lang="en-AU" dirty="0" err="1" smtClean="0">
              <a:solidFill>
                <a:schemeClr val="accent4">
                  <a:lumMod val="75000"/>
                </a:schemeClr>
              </a:solidFill>
            </a:endParaRPr>
          </a:p>
        </p:txBody>
      </p:sp>
      <p:sp>
        <p:nvSpPr>
          <p:cNvPr id="5" name="TextBox 4"/>
          <p:cNvSpPr txBox="1"/>
          <p:nvPr/>
        </p:nvSpPr>
        <p:spPr>
          <a:xfrm>
            <a:off x="1719943" y="576944"/>
            <a:ext cx="2525485" cy="461665"/>
          </a:xfrm>
          <a:prstGeom prst="rect">
            <a:avLst/>
          </a:prstGeom>
          <a:noFill/>
          <a:ln>
            <a:solidFill>
              <a:schemeClr val="bg2"/>
            </a:solidFill>
          </a:ln>
        </p:spPr>
        <p:txBody>
          <a:bodyPr wrap="square" rtlCol="0">
            <a:spAutoFit/>
          </a:bodyPr>
          <a:lstStyle/>
          <a:p>
            <a:r>
              <a:rPr lang="en-AU" sz="2400" dirty="0" smtClean="0">
                <a:solidFill>
                  <a:schemeClr val="accent2">
                    <a:lumMod val="75000"/>
                  </a:schemeClr>
                </a:solidFill>
              </a:rPr>
              <a:t>Which Story</a:t>
            </a:r>
            <a:r>
              <a:rPr lang="en-AU" sz="2400" dirty="0" smtClean="0">
                <a:solidFill>
                  <a:schemeClr val="accent2">
                    <a:lumMod val="75000"/>
                  </a:schemeClr>
                </a:solidFill>
              </a:rPr>
              <a:t>?</a:t>
            </a:r>
          </a:p>
        </p:txBody>
      </p:sp>
    </p:spTree>
    <p:extLst>
      <p:ext uri="{BB962C8B-B14F-4D97-AF65-F5344CB8AC3E}">
        <p14:creationId xmlns:p14="http://schemas.microsoft.com/office/powerpoint/2010/main" val="671094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left)">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wipe(left)">
                                      <p:cBhvr>
                                        <p:cTn id="12"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719943" y="576944"/>
            <a:ext cx="2525485" cy="461665"/>
          </a:xfrm>
          <a:prstGeom prst="rect">
            <a:avLst/>
          </a:prstGeom>
          <a:noFill/>
          <a:ln>
            <a:solidFill>
              <a:schemeClr val="bg2"/>
            </a:solidFill>
          </a:ln>
        </p:spPr>
        <p:txBody>
          <a:bodyPr wrap="square" rtlCol="0">
            <a:spAutoFit/>
          </a:bodyPr>
          <a:lstStyle/>
          <a:p>
            <a:r>
              <a:rPr lang="en-AU" sz="2400" dirty="0" smtClean="0">
                <a:solidFill>
                  <a:schemeClr val="accent2">
                    <a:lumMod val="75000"/>
                  </a:schemeClr>
                </a:solidFill>
              </a:rPr>
              <a:t>Which Story?</a:t>
            </a:r>
            <a:endParaRPr lang="en-AU" sz="2400" dirty="0" smtClean="0">
              <a:solidFill>
                <a:schemeClr val="accent2">
                  <a:lumMod val="75000"/>
                </a:schemeClr>
              </a:solidFill>
            </a:endParaRPr>
          </a:p>
        </p:txBody>
      </p:sp>
      <p:sp>
        <p:nvSpPr>
          <p:cNvPr id="7" name="TextBox 6"/>
          <p:cNvSpPr txBox="1"/>
          <p:nvPr/>
        </p:nvSpPr>
        <p:spPr>
          <a:xfrm>
            <a:off x="370115" y="1295400"/>
            <a:ext cx="7456714" cy="461665"/>
          </a:xfrm>
          <a:prstGeom prst="rect">
            <a:avLst/>
          </a:prstGeom>
          <a:noFill/>
          <a:ln>
            <a:solidFill>
              <a:schemeClr val="bg2"/>
            </a:solidFill>
          </a:ln>
        </p:spPr>
        <p:txBody>
          <a:bodyPr wrap="square" rtlCol="0">
            <a:spAutoFit/>
          </a:bodyPr>
          <a:lstStyle/>
          <a:p>
            <a:r>
              <a:rPr lang="en-AU" sz="2400" dirty="0"/>
              <a:t>(</a:t>
            </a:r>
            <a:r>
              <a:rPr lang="en-AU" sz="2400" dirty="0" err="1"/>
              <a:t>i</a:t>
            </a:r>
            <a:r>
              <a:rPr lang="en-AU" sz="2400" dirty="0"/>
              <a:t>) </a:t>
            </a:r>
            <a:r>
              <a:rPr lang="en-AU" sz="2400" b="1" dirty="0" smtClean="0"/>
              <a:t>Lion: The true story of a life lost and found</a:t>
            </a:r>
            <a:endParaRPr lang="en-AU" sz="2400" dirty="0" smtClean="0"/>
          </a:p>
        </p:txBody>
      </p:sp>
      <p:pic>
        <p:nvPicPr>
          <p:cNvPr id="4" name="Picture 3" descr="https://upload.wikimedia.org/wikipedia/en/f/f0/Lion_%282016_film%29.png"/>
          <p:cNvPicPr/>
          <p:nvPr/>
        </p:nvPicPr>
        <p:blipFill>
          <a:blip r:embed="rId2">
            <a:extLst>
              <a:ext uri="{28A0092B-C50C-407E-A947-70E740481C1C}">
                <a14:useLocalDpi xmlns:a14="http://schemas.microsoft.com/office/drawing/2010/main" val="0"/>
              </a:ext>
            </a:extLst>
          </a:blip>
          <a:srcRect/>
          <a:stretch>
            <a:fillRect/>
          </a:stretch>
        </p:blipFill>
        <p:spPr bwMode="auto">
          <a:xfrm>
            <a:off x="595993" y="2304370"/>
            <a:ext cx="3009900" cy="4295775"/>
          </a:xfrm>
          <a:prstGeom prst="rect">
            <a:avLst/>
          </a:prstGeom>
          <a:noFill/>
          <a:ln w="12700">
            <a:solidFill>
              <a:schemeClr val="accent3"/>
            </a:solidFill>
          </a:ln>
        </p:spPr>
      </p:pic>
      <p:grpSp>
        <p:nvGrpSpPr>
          <p:cNvPr id="3" name="Group 2"/>
          <p:cNvGrpSpPr/>
          <p:nvPr/>
        </p:nvGrpSpPr>
        <p:grpSpPr>
          <a:xfrm>
            <a:off x="4422458" y="2304369"/>
            <a:ext cx="4090171" cy="3044590"/>
            <a:chOff x="4422458" y="2304369"/>
            <a:chExt cx="4090171" cy="3044590"/>
          </a:xfrm>
        </p:grpSpPr>
        <p:pic>
          <p:nvPicPr>
            <p:cNvPr id="5" name="Picture 4" descr="http://cdn.newsapi.com.au/image/v1/d06e3c0bb5d30463409609c208515da6?width=1024"/>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422458" y="2304369"/>
              <a:ext cx="4090171" cy="2398259"/>
            </a:xfrm>
            <a:prstGeom prst="rect">
              <a:avLst/>
            </a:prstGeom>
            <a:noFill/>
            <a:ln w="12700">
              <a:solidFill>
                <a:schemeClr val="accent3"/>
              </a:solidFill>
            </a:ln>
          </p:spPr>
        </p:pic>
        <p:sp>
          <p:nvSpPr>
            <p:cNvPr id="2" name="TextBox 1"/>
            <p:cNvSpPr txBox="1"/>
            <p:nvPr/>
          </p:nvSpPr>
          <p:spPr>
            <a:xfrm>
              <a:off x="4671400" y="4702628"/>
              <a:ext cx="3592286" cy="646331"/>
            </a:xfrm>
            <a:prstGeom prst="rect">
              <a:avLst/>
            </a:prstGeom>
            <a:noFill/>
            <a:ln>
              <a:solidFill>
                <a:schemeClr val="bg2"/>
              </a:solidFill>
            </a:ln>
          </p:spPr>
          <p:txBody>
            <a:bodyPr wrap="square" rtlCol="0">
              <a:spAutoFit/>
            </a:bodyPr>
            <a:lstStyle/>
            <a:p>
              <a:pPr algn="ctr"/>
              <a:r>
                <a:rPr lang="en-AU" dirty="0" err="1"/>
                <a:t>Saroo</a:t>
              </a:r>
              <a:r>
                <a:rPr lang="en-AU" dirty="0"/>
                <a:t> with his adoptive parents, Sue &amp; John Brierley </a:t>
              </a:r>
              <a:endParaRPr lang="en-AU" dirty="0" smtClean="0"/>
            </a:p>
          </p:txBody>
        </p:sp>
      </p:grpSp>
    </p:spTree>
    <p:extLst>
      <p:ext uri="{BB962C8B-B14F-4D97-AF65-F5344CB8AC3E}">
        <p14:creationId xmlns:p14="http://schemas.microsoft.com/office/powerpoint/2010/main" val="15089102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1+#ppt_w/2"/>
                                          </p:val>
                                        </p:tav>
                                        <p:tav tm="100000">
                                          <p:val>
                                            <p:strVal val="#ppt_x"/>
                                          </p:val>
                                        </p:tav>
                                      </p:tavLst>
                                    </p:anim>
                                    <p:anim calcmode="lin" valueType="num">
                                      <p:cBhvr additive="base">
                                        <p:cTn id="14" dur="500" fill="hold"/>
                                        <p:tgtEl>
                                          <p:spTgt spid="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719943" y="576944"/>
            <a:ext cx="2525485" cy="461665"/>
          </a:xfrm>
          <a:prstGeom prst="rect">
            <a:avLst/>
          </a:prstGeom>
          <a:noFill/>
          <a:ln>
            <a:solidFill>
              <a:schemeClr val="bg2"/>
            </a:solidFill>
          </a:ln>
        </p:spPr>
        <p:txBody>
          <a:bodyPr wrap="square" rtlCol="0">
            <a:spAutoFit/>
          </a:bodyPr>
          <a:lstStyle/>
          <a:p>
            <a:r>
              <a:rPr lang="en-AU" sz="2400" dirty="0" smtClean="0">
                <a:solidFill>
                  <a:schemeClr val="accent2">
                    <a:lumMod val="75000"/>
                  </a:schemeClr>
                </a:solidFill>
              </a:rPr>
              <a:t>Which Story</a:t>
            </a:r>
            <a:r>
              <a:rPr lang="en-AU" sz="2400" dirty="0" smtClean="0">
                <a:solidFill>
                  <a:schemeClr val="accent2">
                    <a:lumMod val="75000"/>
                  </a:schemeClr>
                </a:solidFill>
              </a:rPr>
              <a:t>?</a:t>
            </a:r>
          </a:p>
        </p:txBody>
      </p:sp>
      <p:sp>
        <p:nvSpPr>
          <p:cNvPr id="5" name="TextBox 4"/>
          <p:cNvSpPr txBox="1"/>
          <p:nvPr/>
        </p:nvSpPr>
        <p:spPr>
          <a:xfrm>
            <a:off x="370115" y="1295400"/>
            <a:ext cx="7456714" cy="461665"/>
          </a:xfrm>
          <a:prstGeom prst="rect">
            <a:avLst/>
          </a:prstGeom>
          <a:noFill/>
          <a:ln>
            <a:solidFill>
              <a:schemeClr val="bg2"/>
            </a:solidFill>
          </a:ln>
        </p:spPr>
        <p:txBody>
          <a:bodyPr wrap="square" rtlCol="0">
            <a:spAutoFit/>
          </a:bodyPr>
          <a:lstStyle/>
          <a:p>
            <a:r>
              <a:rPr lang="en-AU" sz="2400" dirty="0"/>
              <a:t>(</a:t>
            </a:r>
            <a:r>
              <a:rPr lang="en-AU" sz="2400" dirty="0" err="1"/>
              <a:t>i</a:t>
            </a:r>
            <a:r>
              <a:rPr lang="en-AU" sz="2400" dirty="0"/>
              <a:t>) </a:t>
            </a:r>
            <a:r>
              <a:rPr lang="en-AU" sz="2400" b="1" dirty="0" smtClean="0"/>
              <a:t>Lion: The true story of a life lost and found</a:t>
            </a:r>
            <a:endParaRPr lang="en-AU" sz="2400" dirty="0" smtClean="0"/>
          </a:p>
        </p:txBody>
      </p:sp>
      <p:grpSp>
        <p:nvGrpSpPr>
          <p:cNvPr id="4" name="Group 3"/>
          <p:cNvGrpSpPr/>
          <p:nvPr/>
        </p:nvGrpSpPr>
        <p:grpSpPr>
          <a:xfrm>
            <a:off x="1929630" y="2264319"/>
            <a:ext cx="5233171" cy="3776470"/>
            <a:chOff x="1929630" y="2264319"/>
            <a:chExt cx="5233171" cy="3776470"/>
          </a:xfrm>
        </p:grpSpPr>
        <p:pic>
          <p:nvPicPr>
            <p:cNvPr id="8" name="Picture 7" descr="https://media2.mensxp.com/media/content/2015/Dec/the-incredible-story-of-saroo-brierley2-1449580931.jpg"/>
            <p:cNvPicPr/>
            <p:nvPr/>
          </p:nvPicPr>
          <p:blipFill>
            <a:blip r:embed="rId2">
              <a:extLst>
                <a:ext uri="{28A0092B-C50C-407E-A947-70E740481C1C}">
                  <a14:useLocalDpi xmlns:a14="http://schemas.microsoft.com/office/drawing/2010/main" val="0"/>
                </a:ext>
              </a:extLst>
            </a:blip>
            <a:srcRect/>
            <a:stretch>
              <a:fillRect/>
            </a:stretch>
          </p:blipFill>
          <p:spPr bwMode="auto">
            <a:xfrm>
              <a:off x="1929630" y="2264319"/>
              <a:ext cx="5233171" cy="3396252"/>
            </a:xfrm>
            <a:prstGeom prst="rect">
              <a:avLst/>
            </a:prstGeom>
            <a:noFill/>
            <a:ln w="12700">
              <a:solidFill>
                <a:schemeClr val="accent3"/>
              </a:solidFill>
            </a:ln>
          </p:spPr>
        </p:pic>
        <p:sp>
          <p:nvSpPr>
            <p:cNvPr id="3" name="TextBox 2"/>
            <p:cNvSpPr txBox="1"/>
            <p:nvPr/>
          </p:nvSpPr>
          <p:spPr>
            <a:xfrm>
              <a:off x="2189457" y="5671457"/>
              <a:ext cx="4713515" cy="369332"/>
            </a:xfrm>
            <a:prstGeom prst="rect">
              <a:avLst/>
            </a:prstGeom>
            <a:noFill/>
            <a:ln>
              <a:solidFill>
                <a:schemeClr val="bg2"/>
              </a:solidFill>
            </a:ln>
          </p:spPr>
          <p:txBody>
            <a:bodyPr wrap="square" rtlCol="0">
              <a:spAutoFit/>
            </a:bodyPr>
            <a:lstStyle/>
            <a:p>
              <a:r>
                <a:rPr lang="en-AU" dirty="0" err="1"/>
                <a:t>Saroo</a:t>
              </a:r>
              <a:r>
                <a:rPr lang="en-AU" dirty="0"/>
                <a:t> with his </a:t>
              </a:r>
              <a:r>
                <a:rPr lang="en-AU" dirty="0" smtClean="0"/>
                <a:t>birth mother</a:t>
              </a:r>
              <a:r>
                <a:rPr lang="en-AU" dirty="0"/>
                <a:t>, </a:t>
              </a:r>
              <a:r>
                <a:rPr lang="en-AU" dirty="0" err="1"/>
                <a:t>Kamla</a:t>
              </a:r>
              <a:r>
                <a:rPr lang="en-AU" dirty="0"/>
                <a:t> </a:t>
              </a:r>
              <a:r>
                <a:rPr lang="en-AU" dirty="0" err="1"/>
                <a:t>Munshi</a:t>
              </a:r>
              <a:endParaRPr lang="en-AU" dirty="0" smtClean="0"/>
            </a:p>
          </p:txBody>
        </p:sp>
      </p:grpSp>
    </p:spTree>
    <p:extLst>
      <p:ext uri="{BB962C8B-B14F-4D97-AF65-F5344CB8AC3E}">
        <p14:creationId xmlns:p14="http://schemas.microsoft.com/office/powerpoint/2010/main" val="2404066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http://www.filmscriptwriting.com/wp-content/uploads/2015/08/standard-story-structure.png"/>
          <p:cNvPicPr/>
          <p:nvPr/>
        </p:nvPicPr>
        <p:blipFill>
          <a:blip r:embed="rId2">
            <a:extLst>
              <a:ext uri="{28A0092B-C50C-407E-A947-70E740481C1C}">
                <a14:useLocalDpi xmlns:a14="http://schemas.microsoft.com/office/drawing/2010/main" val="0"/>
              </a:ext>
            </a:extLst>
          </a:blip>
          <a:srcRect/>
          <a:stretch>
            <a:fillRect/>
          </a:stretch>
        </p:blipFill>
        <p:spPr bwMode="auto">
          <a:xfrm>
            <a:off x="1151074" y="2296614"/>
            <a:ext cx="6860812" cy="4561386"/>
          </a:xfrm>
          <a:prstGeom prst="rect">
            <a:avLst/>
          </a:prstGeom>
          <a:noFill/>
          <a:ln w="12700">
            <a:solidFill>
              <a:schemeClr val="accent1"/>
            </a:solidFill>
          </a:ln>
        </p:spPr>
      </p:pic>
      <p:sp>
        <p:nvSpPr>
          <p:cNvPr id="3" name="TextBox 2"/>
          <p:cNvSpPr txBox="1"/>
          <p:nvPr/>
        </p:nvSpPr>
        <p:spPr>
          <a:xfrm>
            <a:off x="1719943" y="576944"/>
            <a:ext cx="2525485" cy="461665"/>
          </a:xfrm>
          <a:prstGeom prst="rect">
            <a:avLst/>
          </a:prstGeom>
          <a:noFill/>
          <a:ln>
            <a:solidFill>
              <a:schemeClr val="bg2"/>
            </a:solidFill>
          </a:ln>
        </p:spPr>
        <p:txBody>
          <a:bodyPr wrap="square" rtlCol="0">
            <a:spAutoFit/>
          </a:bodyPr>
          <a:lstStyle/>
          <a:p>
            <a:r>
              <a:rPr lang="en-AU" sz="2400" dirty="0" smtClean="0">
                <a:solidFill>
                  <a:schemeClr val="accent2">
                    <a:lumMod val="75000"/>
                  </a:schemeClr>
                </a:solidFill>
              </a:rPr>
              <a:t>Which Story</a:t>
            </a:r>
            <a:r>
              <a:rPr lang="en-AU" sz="2400" dirty="0" smtClean="0">
                <a:solidFill>
                  <a:schemeClr val="accent2">
                    <a:lumMod val="75000"/>
                  </a:schemeClr>
                </a:solidFill>
              </a:rPr>
              <a:t>?</a:t>
            </a:r>
          </a:p>
        </p:txBody>
      </p:sp>
      <p:sp>
        <p:nvSpPr>
          <p:cNvPr id="4" name="TextBox 3"/>
          <p:cNvSpPr txBox="1"/>
          <p:nvPr/>
        </p:nvSpPr>
        <p:spPr>
          <a:xfrm>
            <a:off x="370115" y="1295400"/>
            <a:ext cx="4593771" cy="461665"/>
          </a:xfrm>
          <a:prstGeom prst="rect">
            <a:avLst/>
          </a:prstGeom>
          <a:noFill/>
          <a:ln>
            <a:solidFill>
              <a:schemeClr val="bg2"/>
            </a:solidFill>
          </a:ln>
        </p:spPr>
        <p:txBody>
          <a:bodyPr wrap="square" rtlCol="0">
            <a:spAutoFit/>
          </a:bodyPr>
          <a:lstStyle/>
          <a:p>
            <a:r>
              <a:rPr lang="en-AU" sz="2400" dirty="0"/>
              <a:t>(</a:t>
            </a:r>
            <a:r>
              <a:rPr lang="en-AU" sz="2400" dirty="0" smtClean="0"/>
              <a:t>ii) </a:t>
            </a:r>
            <a:r>
              <a:rPr lang="en-AU" sz="2400" b="1" dirty="0" smtClean="0"/>
              <a:t>The </a:t>
            </a:r>
            <a:r>
              <a:rPr lang="en-AU" sz="2400" b="1" dirty="0" smtClean="0"/>
              <a:t>Story of your Life</a:t>
            </a:r>
            <a:endParaRPr lang="en-AU" sz="2400" dirty="0" smtClean="0"/>
          </a:p>
        </p:txBody>
      </p:sp>
      <p:cxnSp>
        <p:nvCxnSpPr>
          <p:cNvPr id="5" name="Straight Connector 4"/>
          <p:cNvCxnSpPr/>
          <p:nvPr/>
        </p:nvCxnSpPr>
        <p:spPr>
          <a:xfrm>
            <a:off x="3635829" y="4027714"/>
            <a:ext cx="0" cy="2296886"/>
          </a:xfrm>
          <a:prstGeom prst="line">
            <a:avLst/>
          </a:prstGeom>
          <a:ln w="28575">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4942115" y="4027714"/>
            <a:ext cx="0" cy="2296886"/>
          </a:xfrm>
          <a:prstGeom prst="line">
            <a:avLst/>
          </a:prstGeom>
          <a:ln w="28575">
            <a:solidFill>
              <a:srgbClr val="FF0000"/>
            </a:solidFill>
            <a:prstDash val="dash"/>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2231571" y="4495800"/>
            <a:ext cx="762000" cy="369332"/>
          </a:xfrm>
          <a:prstGeom prst="rect">
            <a:avLst/>
          </a:prstGeom>
          <a:noFill/>
          <a:ln>
            <a:solidFill>
              <a:schemeClr val="bg2"/>
            </a:solidFill>
          </a:ln>
        </p:spPr>
        <p:txBody>
          <a:bodyPr wrap="square" rtlCol="0">
            <a:spAutoFit/>
          </a:bodyPr>
          <a:lstStyle/>
          <a:p>
            <a:r>
              <a:rPr lang="en-AU" dirty="0" smtClean="0">
                <a:solidFill>
                  <a:srgbClr val="FF0000"/>
                </a:solidFill>
              </a:rPr>
              <a:t>Act 1</a:t>
            </a:r>
            <a:endParaRPr lang="en-AU" dirty="0" smtClean="0">
              <a:solidFill>
                <a:srgbClr val="FF0000"/>
              </a:solidFill>
            </a:endParaRPr>
          </a:p>
        </p:txBody>
      </p:sp>
      <p:sp>
        <p:nvSpPr>
          <p:cNvPr id="10" name="TextBox 9"/>
          <p:cNvSpPr txBox="1"/>
          <p:nvPr/>
        </p:nvSpPr>
        <p:spPr>
          <a:xfrm>
            <a:off x="3984173" y="4484132"/>
            <a:ext cx="762000" cy="369332"/>
          </a:xfrm>
          <a:prstGeom prst="rect">
            <a:avLst/>
          </a:prstGeom>
          <a:noFill/>
          <a:ln>
            <a:solidFill>
              <a:schemeClr val="bg2"/>
            </a:solidFill>
          </a:ln>
        </p:spPr>
        <p:txBody>
          <a:bodyPr wrap="square" rtlCol="0">
            <a:spAutoFit/>
          </a:bodyPr>
          <a:lstStyle/>
          <a:p>
            <a:r>
              <a:rPr lang="en-AU" dirty="0" smtClean="0">
                <a:solidFill>
                  <a:srgbClr val="FF0000"/>
                </a:solidFill>
              </a:rPr>
              <a:t>Act 2</a:t>
            </a:r>
            <a:endParaRPr lang="en-AU" dirty="0" smtClean="0">
              <a:solidFill>
                <a:srgbClr val="FF0000"/>
              </a:solidFill>
            </a:endParaRPr>
          </a:p>
        </p:txBody>
      </p:sp>
      <p:sp>
        <p:nvSpPr>
          <p:cNvPr id="11" name="TextBox 10"/>
          <p:cNvSpPr txBox="1"/>
          <p:nvPr/>
        </p:nvSpPr>
        <p:spPr>
          <a:xfrm>
            <a:off x="5867401" y="4495800"/>
            <a:ext cx="762000" cy="369332"/>
          </a:xfrm>
          <a:prstGeom prst="rect">
            <a:avLst/>
          </a:prstGeom>
          <a:noFill/>
          <a:ln>
            <a:solidFill>
              <a:schemeClr val="bg2"/>
            </a:solidFill>
          </a:ln>
        </p:spPr>
        <p:txBody>
          <a:bodyPr wrap="square" rtlCol="0">
            <a:spAutoFit/>
          </a:bodyPr>
          <a:lstStyle/>
          <a:p>
            <a:r>
              <a:rPr lang="en-AU" dirty="0" smtClean="0">
                <a:solidFill>
                  <a:srgbClr val="FF0000"/>
                </a:solidFill>
              </a:rPr>
              <a:t>Act 3</a:t>
            </a:r>
            <a:endParaRPr lang="en-AU" dirty="0" smtClean="0">
              <a:solidFill>
                <a:srgbClr val="FF0000"/>
              </a:solidFill>
            </a:endParaRPr>
          </a:p>
        </p:txBody>
      </p:sp>
    </p:spTree>
    <p:extLst>
      <p:ext uri="{BB962C8B-B14F-4D97-AF65-F5344CB8AC3E}">
        <p14:creationId xmlns:p14="http://schemas.microsoft.com/office/powerpoint/2010/main" val="33395540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0115" y="1295400"/>
            <a:ext cx="4593771" cy="461665"/>
          </a:xfrm>
          <a:prstGeom prst="rect">
            <a:avLst/>
          </a:prstGeom>
          <a:noFill/>
          <a:ln>
            <a:solidFill>
              <a:schemeClr val="bg2"/>
            </a:solidFill>
          </a:ln>
        </p:spPr>
        <p:txBody>
          <a:bodyPr wrap="square" rtlCol="0">
            <a:spAutoFit/>
          </a:bodyPr>
          <a:lstStyle/>
          <a:p>
            <a:r>
              <a:rPr lang="en-AU" sz="2400" dirty="0"/>
              <a:t>(</a:t>
            </a:r>
            <a:r>
              <a:rPr lang="en-AU" sz="2400" dirty="0" smtClean="0"/>
              <a:t>ii) </a:t>
            </a:r>
            <a:r>
              <a:rPr lang="en-AU" sz="2400" b="1" dirty="0" smtClean="0"/>
              <a:t>The </a:t>
            </a:r>
            <a:r>
              <a:rPr lang="en-AU" sz="2400" b="1" dirty="0" smtClean="0"/>
              <a:t>Story of your Life</a:t>
            </a:r>
            <a:endParaRPr lang="en-AU" sz="2400" dirty="0" smtClean="0"/>
          </a:p>
        </p:txBody>
      </p:sp>
      <p:sp>
        <p:nvSpPr>
          <p:cNvPr id="2" name="TextBox 1"/>
          <p:cNvSpPr txBox="1"/>
          <p:nvPr/>
        </p:nvSpPr>
        <p:spPr>
          <a:xfrm>
            <a:off x="609599" y="2528922"/>
            <a:ext cx="8044544" cy="3416320"/>
          </a:xfrm>
          <a:prstGeom prst="rect">
            <a:avLst/>
          </a:prstGeom>
          <a:noFill/>
          <a:ln>
            <a:solidFill>
              <a:schemeClr val="bg2"/>
            </a:solidFill>
          </a:ln>
        </p:spPr>
        <p:txBody>
          <a:bodyPr wrap="square" rtlCol="0">
            <a:spAutoFit/>
          </a:bodyPr>
          <a:lstStyle/>
          <a:p>
            <a:pPr>
              <a:tabLst>
                <a:tab pos="5737225" algn="l"/>
              </a:tabLst>
            </a:pPr>
            <a:r>
              <a:rPr lang="en-AU" sz="2400" dirty="0">
                <a:solidFill>
                  <a:schemeClr val="accent1">
                    <a:lumMod val="75000"/>
                  </a:schemeClr>
                </a:solidFill>
              </a:rPr>
              <a:t>“</a:t>
            </a:r>
            <a:r>
              <a:rPr lang="en-AU" sz="2400" baseline="30000" dirty="0">
                <a:solidFill>
                  <a:schemeClr val="accent1">
                    <a:lumMod val="75000"/>
                  </a:schemeClr>
                </a:solidFill>
              </a:rPr>
              <a:t>39</a:t>
            </a:r>
            <a:r>
              <a:rPr lang="en-AU" sz="2400" dirty="0">
                <a:solidFill>
                  <a:schemeClr val="accent1">
                    <a:lumMod val="75000"/>
                  </a:schemeClr>
                </a:solidFill>
              </a:rPr>
              <a:t> You study the Scriptures diligently because you think that in them you have eternal life. These are the very Scriptures that testify about me, </a:t>
            </a:r>
            <a:r>
              <a:rPr lang="en-AU" sz="2400" baseline="30000" dirty="0">
                <a:solidFill>
                  <a:schemeClr val="accent1">
                    <a:lumMod val="75000"/>
                  </a:schemeClr>
                </a:solidFill>
              </a:rPr>
              <a:t>40</a:t>
            </a:r>
            <a:r>
              <a:rPr lang="en-AU" sz="2400" dirty="0">
                <a:solidFill>
                  <a:schemeClr val="accent1">
                    <a:lumMod val="75000"/>
                  </a:schemeClr>
                </a:solidFill>
              </a:rPr>
              <a:t> yet you refuse to come to me to have life. … </a:t>
            </a:r>
            <a:r>
              <a:rPr lang="en-AU" sz="2400" baseline="30000" dirty="0">
                <a:solidFill>
                  <a:schemeClr val="accent1">
                    <a:lumMod val="75000"/>
                  </a:schemeClr>
                </a:solidFill>
              </a:rPr>
              <a:t>45</a:t>
            </a:r>
            <a:r>
              <a:rPr lang="en-AU" sz="2400" dirty="0">
                <a:solidFill>
                  <a:schemeClr val="accent1">
                    <a:lumMod val="75000"/>
                  </a:schemeClr>
                </a:solidFill>
              </a:rPr>
              <a:t> But do not think I will accuse you before the Father. Your accuser is Moses, on whom your hopes are set. </a:t>
            </a:r>
            <a:r>
              <a:rPr lang="en-AU" sz="2400" baseline="30000" dirty="0">
                <a:solidFill>
                  <a:schemeClr val="accent1">
                    <a:lumMod val="75000"/>
                  </a:schemeClr>
                </a:solidFill>
              </a:rPr>
              <a:t>46</a:t>
            </a:r>
            <a:r>
              <a:rPr lang="en-AU" sz="2400" dirty="0">
                <a:solidFill>
                  <a:schemeClr val="accent1">
                    <a:lumMod val="75000"/>
                  </a:schemeClr>
                </a:solidFill>
              </a:rPr>
              <a:t> If you believed Moses, you would believe me, for he wrote about me. </a:t>
            </a:r>
            <a:r>
              <a:rPr lang="en-AU" sz="2400" baseline="30000" dirty="0">
                <a:solidFill>
                  <a:schemeClr val="accent1">
                    <a:lumMod val="75000"/>
                  </a:schemeClr>
                </a:solidFill>
              </a:rPr>
              <a:t>47</a:t>
            </a:r>
            <a:r>
              <a:rPr lang="en-AU" sz="2400" dirty="0">
                <a:solidFill>
                  <a:schemeClr val="accent1">
                    <a:lumMod val="75000"/>
                  </a:schemeClr>
                </a:solidFill>
              </a:rPr>
              <a:t> But since you do not believe what he wrote, how are you going to believe what I say?” </a:t>
            </a:r>
            <a:r>
              <a:rPr lang="en-AU" sz="2400" dirty="0" smtClean="0">
                <a:solidFill>
                  <a:schemeClr val="accent1">
                    <a:lumMod val="75000"/>
                  </a:schemeClr>
                </a:solidFill>
              </a:rPr>
              <a:t>	</a:t>
            </a:r>
            <a:r>
              <a:rPr lang="en-AU" sz="2000" dirty="0" smtClean="0">
                <a:solidFill>
                  <a:schemeClr val="accent1">
                    <a:lumMod val="75000"/>
                  </a:schemeClr>
                </a:solidFill>
              </a:rPr>
              <a:t>(</a:t>
            </a:r>
            <a:r>
              <a:rPr lang="en-AU" sz="2000" dirty="0">
                <a:solidFill>
                  <a:schemeClr val="accent1">
                    <a:lumMod val="75000"/>
                  </a:schemeClr>
                </a:solidFill>
              </a:rPr>
              <a:t>John </a:t>
            </a:r>
            <a:r>
              <a:rPr lang="en-AU" sz="2000" dirty="0" smtClean="0">
                <a:solidFill>
                  <a:schemeClr val="accent1">
                    <a:lumMod val="75000"/>
                  </a:schemeClr>
                </a:solidFill>
              </a:rPr>
              <a:t>5:39-47 NIV)</a:t>
            </a:r>
            <a:endParaRPr lang="en-AU" sz="2000" dirty="0" smtClean="0">
              <a:solidFill>
                <a:schemeClr val="accent1">
                  <a:lumMod val="75000"/>
                </a:schemeClr>
              </a:solidFill>
            </a:endParaRPr>
          </a:p>
        </p:txBody>
      </p:sp>
      <p:sp>
        <p:nvSpPr>
          <p:cNvPr id="5" name="TextBox 4"/>
          <p:cNvSpPr txBox="1"/>
          <p:nvPr/>
        </p:nvSpPr>
        <p:spPr>
          <a:xfrm>
            <a:off x="1719943" y="576944"/>
            <a:ext cx="2525485" cy="461665"/>
          </a:xfrm>
          <a:prstGeom prst="rect">
            <a:avLst/>
          </a:prstGeom>
          <a:noFill/>
          <a:ln>
            <a:solidFill>
              <a:schemeClr val="bg2"/>
            </a:solidFill>
          </a:ln>
        </p:spPr>
        <p:txBody>
          <a:bodyPr wrap="square" rtlCol="0">
            <a:spAutoFit/>
          </a:bodyPr>
          <a:lstStyle/>
          <a:p>
            <a:r>
              <a:rPr lang="en-AU" sz="2400" dirty="0" smtClean="0">
                <a:solidFill>
                  <a:schemeClr val="accent2">
                    <a:lumMod val="75000"/>
                  </a:schemeClr>
                </a:solidFill>
              </a:rPr>
              <a:t>Which Story</a:t>
            </a:r>
            <a:r>
              <a:rPr lang="en-AU" sz="2400" dirty="0" smtClean="0">
                <a:solidFill>
                  <a:schemeClr val="accent2">
                    <a:lumMod val="75000"/>
                  </a:schemeClr>
                </a:solidFill>
              </a:rPr>
              <a:t>?</a:t>
            </a:r>
          </a:p>
        </p:txBody>
      </p:sp>
    </p:spTree>
    <p:extLst>
      <p:ext uri="{BB962C8B-B14F-4D97-AF65-F5344CB8AC3E}">
        <p14:creationId xmlns:p14="http://schemas.microsoft.com/office/powerpoint/2010/main" val="9849546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719943" y="576944"/>
            <a:ext cx="2525485" cy="461665"/>
          </a:xfrm>
          <a:prstGeom prst="rect">
            <a:avLst/>
          </a:prstGeom>
          <a:noFill/>
          <a:ln>
            <a:solidFill>
              <a:schemeClr val="bg2"/>
            </a:solidFill>
          </a:ln>
        </p:spPr>
        <p:txBody>
          <a:bodyPr wrap="square" rtlCol="0">
            <a:spAutoFit/>
          </a:bodyPr>
          <a:lstStyle/>
          <a:p>
            <a:r>
              <a:rPr lang="en-AU" sz="2400" dirty="0" smtClean="0">
                <a:solidFill>
                  <a:schemeClr val="accent2">
                    <a:lumMod val="75000"/>
                  </a:schemeClr>
                </a:solidFill>
              </a:rPr>
              <a:t>Which </a:t>
            </a:r>
            <a:r>
              <a:rPr lang="en-AU" sz="2400" dirty="0" smtClean="0">
                <a:solidFill>
                  <a:schemeClr val="accent2">
                    <a:lumMod val="75000"/>
                  </a:schemeClr>
                </a:solidFill>
              </a:rPr>
              <a:t>Stor</a:t>
            </a:r>
            <a:r>
              <a:rPr lang="en-AU" sz="2400" dirty="0" smtClean="0">
                <a:solidFill>
                  <a:schemeClr val="accent2">
                    <a:lumMod val="75000"/>
                  </a:schemeClr>
                </a:solidFill>
              </a:rPr>
              <a:t>y</a:t>
            </a:r>
            <a:r>
              <a:rPr lang="en-AU" sz="2400" dirty="0" smtClean="0">
                <a:solidFill>
                  <a:schemeClr val="accent2">
                    <a:lumMod val="75000"/>
                  </a:schemeClr>
                </a:solidFill>
              </a:rPr>
              <a:t>?</a:t>
            </a:r>
          </a:p>
        </p:txBody>
      </p:sp>
      <p:sp>
        <p:nvSpPr>
          <p:cNvPr id="7" name="TextBox 6"/>
          <p:cNvSpPr txBox="1"/>
          <p:nvPr/>
        </p:nvSpPr>
        <p:spPr>
          <a:xfrm>
            <a:off x="370115" y="1295400"/>
            <a:ext cx="4593771" cy="461665"/>
          </a:xfrm>
          <a:prstGeom prst="rect">
            <a:avLst/>
          </a:prstGeom>
          <a:noFill/>
          <a:ln>
            <a:solidFill>
              <a:schemeClr val="bg2"/>
            </a:solidFill>
          </a:ln>
        </p:spPr>
        <p:txBody>
          <a:bodyPr wrap="square" rtlCol="0">
            <a:spAutoFit/>
          </a:bodyPr>
          <a:lstStyle/>
          <a:p>
            <a:r>
              <a:rPr lang="en-AU" sz="2400" dirty="0"/>
              <a:t>(</a:t>
            </a:r>
            <a:r>
              <a:rPr lang="en-AU" sz="2400" dirty="0" smtClean="0"/>
              <a:t>iii) </a:t>
            </a:r>
            <a:r>
              <a:rPr lang="en-AU" sz="2400" b="1" dirty="0" smtClean="0"/>
              <a:t>Discuss in pairs</a:t>
            </a:r>
            <a:endParaRPr lang="en-AU" sz="2400" dirty="0" smtClean="0"/>
          </a:p>
        </p:txBody>
      </p:sp>
      <p:sp>
        <p:nvSpPr>
          <p:cNvPr id="2" name="TextBox 1"/>
          <p:cNvSpPr txBox="1"/>
          <p:nvPr/>
        </p:nvSpPr>
        <p:spPr>
          <a:xfrm>
            <a:off x="576942" y="3007892"/>
            <a:ext cx="8044544" cy="830997"/>
          </a:xfrm>
          <a:prstGeom prst="rect">
            <a:avLst/>
          </a:prstGeom>
          <a:noFill/>
          <a:ln>
            <a:solidFill>
              <a:schemeClr val="bg2"/>
            </a:solidFill>
          </a:ln>
        </p:spPr>
        <p:txBody>
          <a:bodyPr wrap="square" rtlCol="0">
            <a:spAutoFit/>
          </a:bodyPr>
          <a:lstStyle/>
          <a:p>
            <a:r>
              <a:rPr lang="en-AU" sz="2400" dirty="0" smtClean="0">
                <a:solidFill>
                  <a:schemeClr val="bg2">
                    <a:lumMod val="50000"/>
                  </a:schemeClr>
                </a:solidFill>
              </a:rPr>
              <a:t>Q. </a:t>
            </a:r>
            <a:r>
              <a:rPr lang="en-AU" sz="2400" dirty="0">
                <a:solidFill>
                  <a:schemeClr val="bg2">
                    <a:lumMod val="50000"/>
                  </a:schemeClr>
                </a:solidFill>
              </a:rPr>
              <a:t>Briefly share in outline the story of your life. What narratives have influenced and shaped your life story?</a:t>
            </a:r>
            <a:endParaRPr lang="en-AU" sz="2000" dirty="0" smtClean="0">
              <a:solidFill>
                <a:schemeClr val="bg2">
                  <a:lumMod val="50000"/>
                </a:schemeClr>
              </a:solidFill>
            </a:endParaRPr>
          </a:p>
        </p:txBody>
      </p:sp>
    </p:spTree>
    <p:extLst>
      <p:ext uri="{BB962C8B-B14F-4D97-AF65-F5344CB8AC3E}">
        <p14:creationId xmlns:p14="http://schemas.microsoft.com/office/powerpoint/2010/main" val="2118589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0115" y="1295400"/>
            <a:ext cx="6302828" cy="461665"/>
          </a:xfrm>
          <a:prstGeom prst="rect">
            <a:avLst/>
          </a:prstGeom>
          <a:noFill/>
          <a:ln>
            <a:solidFill>
              <a:schemeClr val="bg2"/>
            </a:solidFill>
          </a:ln>
        </p:spPr>
        <p:txBody>
          <a:bodyPr wrap="square" rtlCol="0">
            <a:spAutoFit/>
          </a:bodyPr>
          <a:lstStyle/>
          <a:p>
            <a:r>
              <a:rPr lang="en-AU" sz="2400" dirty="0"/>
              <a:t>(</a:t>
            </a:r>
            <a:r>
              <a:rPr lang="en-AU" sz="2400" dirty="0" smtClean="0"/>
              <a:t>iv) </a:t>
            </a:r>
            <a:r>
              <a:rPr lang="en-AU" sz="2400" b="1" dirty="0"/>
              <a:t>The Narrative Substructure of Romans</a:t>
            </a:r>
            <a:endParaRPr lang="en-AU" sz="2400" b="1" dirty="0" smtClean="0"/>
          </a:p>
        </p:txBody>
      </p:sp>
      <p:sp>
        <p:nvSpPr>
          <p:cNvPr id="5" name="TextBox 4"/>
          <p:cNvSpPr txBox="1"/>
          <p:nvPr/>
        </p:nvSpPr>
        <p:spPr>
          <a:xfrm>
            <a:off x="1719943" y="576944"/>
            <a:ext cx="2525485" cy="461665"/>
          </a:xfrm>
          <a:prstGeom prst="rect">
            <a:avLst/>
          </a:prstGeom>
          <a:noFill/>
          <a:ln>
            <a:solidFill>
              <a:schemeClr val="bg2"/>
            </a:solidFill>
          </a:ln>
        </p:spPr>
        <p:txBody>
          <a:bodyPr wrap="square" rtlCol="0">
            <a:spAutoFit/>
          </a:bodyPr>
          <a:lstStyle/>
          <a:p>
            <a:r>
              <a:rPr lang="en-AU" sz="2400" dirty="0" smtClean="0">
                <a:solidFill>
                  <a:schemeClr val="accent2">
                    <a:lumMod val="75000"/>
                  </a:schemeClr>
                </a:solidFill>
              </a:rPr>
              <a:t>Which Story</a:t>
            </a:r>
            <a:r>
              <a:rPr lang="en-AU" sz="2400" dirty="0" smtClean="0">
                <a:solidFill>
                  <a:schemeClr val="accent2">
                    <a:lumMod val="75000"/>
                  </a:schemeClr>
                </a:solidFill>
              </a:rPr>
              <a:t>?</a:t>
            </a:r>
          </a:p>
        </p:txBody>
      </p:sp>
      <p:sp>
        <p:nvSpPr>
          <p:cNvPr id="3" name="TextBox 2"/>
          <p:cNvSpPr txBox="1"/>
          <p:nvPr/>
        </p:nvSpPr>
        <p:spPr>
          <a:xfrm>
            <a:off x="674914" y="2460171"/>
            <a:ext cx="7707086" cy="1938992"/>
          </a:xfrm>
          <a:prstGeom prst="rect">
            <a:avLst/>
          </a:prstGeom>
          <a:noFill/>
          <a:ln>
            <a:solidFill>
              <a:schemeClr val="bg2"/>
            </a:solidFill>
          </a:ln>
        </p:spPr>
        <p:txBody>
          <a:bodyPr wrap="square" rtlCol="0">
            <a:spAutoFit/>
          </a:bodyPr>
          <a:lstStyle/>
          <a:p>
            <a:r>
              <a:rPr lang="en-AU" sz="2400" dirty="0">
                <a:solidFill>
                  <a:schemeClr val="accent1">
                    <a:lumMod val="75000"/>
                  </a:schemeClr>
                </a:solidFill>
              </a:rPr>
              <a:t>“I will raise up your offspring to succeed you, your own flesh and blood, and I will establish his kingdom. … </a:t>
            </a:r>
            <a:r>
              <a:rPr lang="en-AU" sz="2400" baseline="30000" dirty="0">
                <a:solidFill>
                  <a:schemeClr val="accent1">
                    <a:lumMod val="75000"/>
                  </a:schemeClr>
                </a:solidFill>
              </a:rPr>
              <a:t>16</a:t>
            </a:r>
            <a:r>
              <a:rPr lang="en-AU" sz="2400" dirty="0">
                <a:solidFill>
                  <a:schemeClr val="accent1">
                    <a:lumMod val="75000"/>
                  </a:schemeClr>
                </a:solidFill>
              </a:rPr>
              <a:t> Your house and your kingdom will endure forever before me; your throne will be established forever.” </a:t>
            </a:r>
            <a:endParaRPr lang="en-AU" sz="2400" dirty="0" smtClean="0">
              <a:solidFill>
                <a:schemeClr val="accent1">
                  <a:lumMod val="75000"/>
                </a:schemeClr>
              </a:solidFill>
            </a:endParaRPr>
          </a:p>
          <a:p>
            <a:pPr>
              <a:tabLst>
                <a:tab pos="5203825" algn="l"/>
              </a:tabLst>
            </a:pPr>
            <a:r>
              <a:rPr lang="en-AU" sz="2000" dirty="0" smtClean="0">
                <a:solidFill>
                  <a:schemeClr val="accent1">
                    <a:lumMod val="75000"/>
                  </a:schemeClr>
                </a:solidFill>
              </a:rPr>
              <a:t>	(</a:t>
            </a:r>
            <a:r>
              <a:rPr lang="en-AU" sz="2000" dirty="0">
                <a:solidFill>
                  <a:schemeClr val="accent1">
                    <a:lumMod val="75000"/>
                  </a:schemeClr>
                </a:solidFill>
              </a:rPr>
              <a:t>2 Samuel 7:12-16)</a:t>
            </a:r>
            <a:endParaRPr lang="en-AU" sz="2000" dirty="0" smtClean="0">
              <a:solidFill>
                <a:schemeClr val="accent1">
                  <a:lumMod val="75000"/>
                </a:schemeClr>
              </a:solidFill>
            </a:endParaRPr>
          </a:p>
        </p:txBody>
      </p:sp>
    </p:spTree>
    <p:extLst>
      <p:ext uri="{BB962C8B-B14F-4D97-AF65-F5344CB8AC3E}">
        <p14:creationId xmlns:p14="http://schemas.microsoft.com/office/powerpoint/2010/main" val="18627810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242" name="Group 2"/>
          <p:cNvGrpSpPr>
            <a:grpSpLocks/>
          </p:cNvGrpSpPr>
          <p:nvPr/>
        </p:nvGrpSpPr>
        <p:grpSpPr bwMode="auto">
          <a:xfrm>
            <a:off x="5829300" y="4437063"/>
            <a:ext cx="865188" cy="865187"/>
            <a:chOff x="2653" y="2069"/>
            <a:chExt cx="545" cy="545"/>
          </a:xfrm>
        </p:grpSpPr>
        <p:sp>
          <p:nvSpPr>
            <p:cNvPr id="8239" name="Oval 3"/>
            <p:cNvSpPr>
              <a:spLocks noChangeArrowheads="1"/>
            </p:cNvSpPr>
            <p:nvPr/>
          </p:nvSpPr>
          <p:spPr bwMode="auto">
            <a:xfrm>
              <a:off x="2653" y="2069"/>
              <a:ext cx="545" cy="545"/>
            </a:xfrm>
            <a:prstGeom prst="ellipse">
              <a:avLst/>
            </a:prstGeom>
            <a:solidFill>
              <a:srgbClr val="FFFF00"/>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anose="02020603050405020304" pitchFamily="18" charset="0"/>
                  <a:cs typeface="Arial" panose="020B0604020202020204" pitchFamily="34" charset="0"/>
                </a:defRPr>
              </a:lvl1pPr>
              <a:lvl2pPr marL="742950" indent="-285750">
                <a:defRPr>
                  <a:solidFill>
                    <a:schemeClr val="tx1"/>
                  </a:solidFill>
                  <a:latin typeface="Times New Roman" panose="02020603050405020304" pitchFamily="18" charset="0"/>
                  <a:cs typeface="Arial" panose="020B0604020202020204" pitchFamily="34" charset="0"/>
                </a:defRPr>
              </a:lvl2pPr>
              <a:lvl3pPr marL="1143000" indent="-228600">
                <a:defRPr>
                  <a:solidFill>
                    <a:schemeClr val="tx1"/>
                  </a:solidFill>
                  <a:latin typeface="Times New Roman" panose="02020603050405020304" pitchFamily="18" charset="0"/>
                  <a:cs typeface="Arial" panose="020B0604020202020204" pitchFamily="34" charset="0"/>
                </a:defRPr>
              </a:lvl3pPr>
              <a:lvl4pPr marL="1600200" indent="-228600">
                <a:defRPr>
                  <a:solidFill>
                    <a:schemeClr val="tx1"/>
                  </a:solidFill>
                  <a:latin typeface="Times New Roman" panose="02020603050405020304" pitchFamily="18" charset="0"/>
                  <a:cs typeface="Arial" panose="020B0604020202020204" pitchFamily="34" charset="0"/>
                </a:defRPr>
              </a:lvl4pPr>
              <a:lvl5pPr marL="2057400" indent="-22860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8240" name="Text Box 4"/>
            <p:cNvSpPr txBox="1">
              <a:spLocks noChangeArrowheads="1"/>
            </p:cNvSpPr>
            <p:nvPr/>
          </p:nvSpPr>
          <p:spPr bwMode="auto">
            <a:xfrm>
              <a:off x="2723" y="2139"/>
              <a:ext cx="408" cy="4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imes New Roman" panose="02020603050405020304" pitchFamily="18" charset="0"/>
                  <a:cs typeface="Arial" panose="020B0604020202020204" pitchFamily="34" charset="0"/>
                </a:defRPr>
              </a:lvl1pPr>
              <a:lvl2pPr marL="742950" indent="-285750">
                <a:defRPr>
                  <a:solidFill>
                    <a:schemeClr val="tx1"/>
                  </a:solidFill>
                  <a:latin typeface="Times New Roman" panose="02020603050405020304" pitchFamily="18" charset="0"/>
                  <a:cs typeface="Arial" panose="020B0604020202020204" pitchFamily="34" charset="0"/>
                </a:defRPr>
              </a:lvl2pPr>
              <a:lvl3pPr marL="1143000" indent="-228600">
                <a:defRPr>
                  <a:solidFill>
                    <a:schemeClr val="tx1"/>
                  </a:solidFill>
                  <a:latin typeface="Times New Roman" panose="02020603050405020304" pitchFamily="18" charset="0"/>
                  <a:cs typeface="Arial" panose="020B0604020202020204" pitchFamily="34" charset="0"/>
                </a:defRPr>
              </a:lvl3pPr>
              <a:lvl4pPr marL="1600200" indent="-228600">
                <a:defRPr>
                  <a:solidFill>
                    <a:schemeClr val="tx1"/>
                  </a:solidFill>
                  <a:latin typeface="Times New Roman" panose="02020603050405020304" pitchFamily="18" charset="0"/>
                  <a:cs typeface="Arial" panose="020B0604020202020204" pitchFamily="34" charset="0"/>
                </a:defRPr>
              </a:lvl4pPr>
              <a:lvl5pPr marL="2057400" indent="-22860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algn="ctr" eaLnBrk="1" hangingPunct="1">
                <a:lnSpc>
                  <a:spcPct val="70000"/>
                </a:lnSpc>
              </a:pPr>
              <a:r>
                <a:rPr lang="en-AU" altLang="en-US" dirty="0">
                  <a:solidFill>
                    <a:srgbClr val="000000"/>
                  </a:solidFill>
                  <a:latin typeface="Arial" panose="020B0604020202020204" pitchFamily="34" charset="0"/>
                </a:rPr>
                <a:t>We are here</a:t>
              </a:r>
            </a:p>
          </p:txBody>
        </p:sp>
      </p:grpSp>
      <p:sp>
        <p:nvSpPr>
          <p:cNvPr id="8195" name="Text Box 5"/>
          <p:cNvSpPr txBox="1">
            <a:spLocks noChangeArrowheads="1"/>
          </p:cNvSpPr>
          <p:nvPr/>
        </p:nvSpPr>
        <p:spPr bwMode="auto">
          <a:xfrm>
            <a:off x="2195513" y="2420938"/>
            <a:ext cx="4248150" cy="469900"/>
          </a:xfrm>
          <a:prstGeom prst="rect">
            <a:avLst/>
          </a:prstGeom>
          <a:solidFill>
            <a:schemeClr val="bg1"/>
          </a:solidFill>
          <a:ln w="12700">
            <a:solidFill>
              <a:schemeClr val="bg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imes New Roman" panose="02020603050405020304" pitchFamily="18" charset="0"/>
                <a:cs typeface="Arial" panose="020B0604020202020204" pitchFamily="34" charset="0"/>
              </a:defRPr>
            </a:lvl1pPr>
            <a:lvl2pPr marL="742950" indent="-285750">
              <a:defRPr>
                <a:solidFill>
                  <a:schemeClr val="tx1"/>
                </a:solidFill>
                <a:latin typeface="Times New Roman" panose="02020603050405020304" pitchFamily="18" charset="0"/>
                <a:cs typeface="Arial" panose="020B0604020202020204" pitchFamily="34" charset="0"/>
              </a:defRPr>
            </a:lvl2pPr>
            <a:lvl3pPr marL="1143000" indent="-228600">
              <a:defRPr>
                <a:solidFill>
                  <a:schemeClr val="tx1"/>
                </a:solidFill>
                <a:latin typeface="Times New Roman" panose="02020603050405020304" pitchFamily="18" charset="0"/>
                <a:cs typeface="Arial" panose="020B0604020202020204" pitchFamily="34" charset="0"/>
              </a:defRPr>
            </a:lvl3pPr>
            <a:lvl4pPr marL="1600200" indent="-228600">
              <a:defRPr>
                <a:solidFill>
                  <a:schemeClr val="tx1"/>
                </a:solidFill>
                <a:latin typeface="Times New Roman" panose="02020603050405020304" pitchFamily="18" charset="0"/>
                <a:cs typeface="Arial" panose="020B0604020202020204" pitchFamily="34" charset="0"/>
              </a:defRPr>
            </a:lvl4pPr>
            <a:lvl5pPr marL="2057400" indent="-22860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spcBef>
                <a:spcPct val="50000"/>
              </a:spcBef>
            </a:pPr>
            <a:r>
              <a:rPr lang="en-AU" altLang="en-US" sz="2400" dirty="0">
                <a:solidFill>
                  <a:schemeClr val="bg2">
                    <a:lumMod val="50000"/>
                  </a:schemeClr>
                </a:solidFill>
                <a:latin typeface="Tahoma" panose="020B0604030504040204" pitchFamily="34" charset="0"/>
              </a:rPr>
              <a:t>God’s Great Plan of Salvation:</a:t>
            </a:r>
          </a:p>
        </p:txBody>
      </p:sp>
      <p:sp>
        <p:nvSpPr>
          <p:cNvPr id="8196" name="Line 6"/>
          <p:cNvSpPr>
            <a:spLocks noChangeShapeType="1"/>
          </p:cNvSpPr>
          <p:nvPr/>
        </p:nvSpPr>
        <p:spPr bwMode="auto">
          <a:xfrm>
            <a:off x="6281738" y="5445125"/>
            <a:ext cx="0" cy="142875"/>
          </a:xfrm>
          <a:prstGeom prst="line">
            <a:avLst/>
          </a:prstGeom>
          <a:noFill/>
          <a:ln w="50800">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8197" name="Line 7"/>
          <p:cNvSpPr>
            <a:spLocks noChangeShapeType="1"/>
          </p:cNvSpPr>
          <p:nvPr/>
        </p:nvSpPr>
        <p:spPr bwMode="auto">
          <a:xfrm>
            <a:off x="1908175" y="5446713"/>
            <a:ext cx="0" cy="142875"/>
          </a:xfrm>
          <a:prstGeom prst="line">
            <a:avLst/>
          </a:prstGeom>
          <a:noFill/>
          <a:ln w="50800">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8198" name="Line 8"/>
          <p:cNvSpPr>
            <a:spLocks noChangeShapeType="1"/>
          </p:cNvSpPr>
          <p:nvPr/>
        </p:nvSpPr>
        <p:spPr bwMode="auto">
          <a:xfrm>
            <a:off x="1116013" y="5446713"/>
            <a:ext cx="0" cy="142875"/>
          </a:xfrm>
          <a:prstGeom prst="line">
            <a:avLst/>
          </a:prstGeom>
          <a:noFill/>
          <a:ln w="50800">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8199" name="Line 11"/>
          <p:cNvSpPr>
            <a:spLocks noChangeShapeType="1"/>
          </p:cNvSpPr>
          <p:nvPr/>
        </p:nvSpPr>
        <p:spPr bwMode="auto">
          <a:xfrm>
            <a:off x="7223125" y="4187825"/>
            <a:ext cx="571500" cy="504825"/>
          </a:xfrm>
          <a:prstGeom prst="line">
            <a:avLst/>
          </a:prstGeom>
          <a:noFill/>
          <a:ln w="50800">
            <a:solidFill>
              <a:srgbClr val="FF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8200" name="Line 12"/>
          <p:cNvSpPr>
            <a:spLocks noChangeShapeType="1"/>
          </p:cNvSpPr>
          <p:nvPr/>
        </p:nvSpPr>
        <p:spPr bwMode="auto">
          <a:xfrm flipV="1">
            <a:off x="7223125" y="4764088"/>
            <a:ext cx="571500" cy="720725"/>
          </a:xfrm>
          <a:prstGeom prst="line">
            <a:avLst/>
          </a:prstGeom>
          <a:noFill/>
          <a:ln w="50800">
            <a:solidFill>
              <a:srgbClr val="00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grpSp>
        <p:nvGrpSpPr>
          <p:cNvPr id="8201" name="Group 3"/>
          <p:cNvGrpSpPr>
            <a:grpSpLocks/>
          </p:cNvGrpSpPr>
          <p:nvPr/>
        </p:nvGrpSpPr>
        <p:grpSpPr bwMode="auto">
          <a:xfrm>
            <a:off x="179388" y="4187825"/>
            <a:ext cx="8766175" cy="1747838"/>
            <a:chOff x="179388" y="4187829"/>
            <a:chExt cx="8766176" cy="1748032"/>
          </a:xfrm>
        </p:grpSpPr>
        <p:sp>
          <p:nvSpPr>
            <p:cNvPr id="8223" name="Line 14"/>
            <p:cNvSpPr>
              <a:spLocks noChangeShapeType="1"/>
            </p:cNvSpPr>
            <p:nvPr/>
          </p:nvSpPr>
          <p:spPr bwMode="auto">
            <a:xfrm>
              <a:off x="7770813" y="4772030"/>
              <a:ext cx="1141413" cy="0"/>
            </a:xfrm>
            <a:prstGeom prst="line">
              <a:avLst/>
            </a:prstGeom>
            <a:noFill/>
            <a:ln w="50800">
              <a:solidFill>
                <a:srgbClr val="00FF00"/>
              </a:solidFill>
              <a:round/>
              <a:headE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8224" name="Line 15"/>
            <p:cNvSpPr>
              <a:spLocks noChangeShapeType="1"/>
            </p:cNvSpPr>
            <p:nvPr/>
          </p:nvSpPr>
          <p:spPr bwMode="auto">
            <a:xfrm flipV="1">
              <a:off x="611560" y="5500683"/>
              <a:ext cx="6611566" cy="16549"/>
            </a:xfrm>
            <a:prstGeom prst="line">
              <a:avLst/>
            </a:prstGeom>
            <a:noFill/>
            <a:ln w="50800">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AU"/>
            </a:p>
          </p:txBody>
        </p:sp>
        <p:sp>
          <p:nvSpPr>
            <p:cNvPr id="8225" name="Line 16"/>
            <p:cNvSpPr>
              <a:spLocks noChangeShapeType="1"/>
            </p:cNvSpPr>
            <p:nvPr/>
          </p:nvSpPr>
          <p:spPr bwMode="auto">
            <a:xfrm>
              <a:off x="7772401" y="4700592"/>
              <a:ext cx="1173163" cy="23813"/>
            </a:xfrm>
            <a:prstGeom prst="line">
              <a:avLst/>
            </a:prstGeom>
            <a:noFill/>
            <a:ln w="50800">
              <a:solidFill>
                <a:srgbClr val="FF00FF"/>
              </a:solidFill>
              <a:round/>
              <a:headE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AU"/>
            </a:p>
          </p:txBody>
        </p:sp>
        <p:sp>
          <p:nvSpPr>
            <p:cNvPr id="8226" name="Line 17"/>
            <p:cNvSpPr>
              <a:spLocks noChangeShapeType="1"/>
            </p:cNvSpPr>
            <p:nvPr/>
          </p:nvSpPr>
          <p:spPr bwMode="auto">
            <a:xfrm>
              <a:off x="3744913" y="4195767"/>
              <a:ext cx="0" cy="1249364"/>
            </a:xfrm>
            <a:prstGeom prst="line">
              <a:avLst/>
            </a:prstGeom>
            <a:noFill/>
            <a:ln w="50800">
              <a:solidFill>
                <a:schemeClr val="hlink"/>
              </a:solidFill>
              <a:round/>
              <a:headEnd/>
              <a:tailEnd type="triangle" w="med"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AU"/>
            </a:p>
          </p:txBody>
        </p:sp>
        <p:sp>
          <p:nvSpPr>
            <p:cNvPr id="8227" name="Line 18"/>
            <p:cNvSpPr>
              <a:spLocks noChangeShapeType="1"/>
            </p:cNvSpPr>
            <p:nvPr/>
          </p:nvSpPr>
          <p:spPr bwMode="auto">
            <a:xfrm flipV="1">
              <a:off x="4822826" y="4187829"/>
              <a:ext cx="0" cy="1295401"/>
            </a:xfrm>
            <a:prstGeom prst="line">
              <a:avLst/>
            </a:prstGeom>
            <a:noFill/>
            <a:ln w="50800">
              <a:solidFill>
                <a:schemeClr val="hlink"/>
              </a:solidFill>
              <a:round/>
              <a:headEnd/>
              <a:tailEnd type="triangle" w="med"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AU"/>
            </a:p>
          </p:txBody>
        </p:sp>
        <p:sp>
          <p:nvSpPr>
            <p:cNvPr id="8228" name="Line 19"/>
            <p:cNvSpPr>
              <a:spLocks noChangeShapeType="1"/>
            </p:cNvSpPr>
            <p:nvPr/>
          </p:nvSpPr>
          <p:spPr bwMode="auto">
            <a:xfrm>
              <a:off x="7226301" y="4227517"/>
              <a:ext cx="0" cy="1219201"/>
            </a:xfrm>
            <a:prstGeom prst="line">
              <a:avLst/>
            </a:prstGeom>
            <a:noFill/>
            <a:ln w="50800">
              <a:solidFill>
                <a:schemeClr val="hlink"/>
              </a:solidFill>
              <a:round/>
              <a:headEnd/>
              <a:tailEnd type="triangle" w="med"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AU"/>
            </a:p>
          </p:txBody>
        </p:sp>
        <p:sp>
          <p:nvSpPr>
            <p:cNvPr id="8229" name="Line 20"/>
            <p:cNvSpPr>
              <a:spLocks noChangeShapeType="1"/>
            </p:cNvSpPr>
            <p:nvPr/>
          </p:nvSpPr>
          <p:spPr bwMode="auto">
            <a:xfrm>
              <a:off x="3744913" y="4195767"/>
              <a:ext cx="3478213" cy="0"/>
            </a:xfrm>
            <a:prstGeom prst="line">
              <a:avLst/>
            </a:prstGeom>
            <a:noFill/>
            <a:ln w="50800">
              <a:solidFill>
                <a:srgbClr val="FF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8230" name="Text Box 21"/>
            <p:cNvSpPr txBox="1">
              <a:spLocks noChangeArrowheads="1"/>
            </p:cNvSpPr>
            <p:nvPr/>
          </p:nvSpPr>
          <p:spPr bwMode="auto">
            <a:xfrm>
              <a:off x="5773738" y="5510218"/>
              <a:ext cx="110331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imes New Roman" panose="02020603050405020304" pitchFamily="18" charset="0"/>
                  <a:cs typeface="Arial" panose="020B0604020202020204" pitchFamily="34" charset="0"/>
                </a:defRPr>
              </a:lvl1pPr>
              <a:lvl2pPr marL="742950" indent="-285750">
                <a:defRPr>
                  <a:solidFill>
                    <a:schemeClr val="tx1"/>
                  </a:solidFill>
                  <a:latin typeface="Times New Roman" panose="02020603050405020304" pitchFamily="18" charset="0"/>
                  <a:cs typeface="Arial" panose="020B0604020202020204" pitchFamily="34" charset="0"/>
                </a:defRPr>
              </a:lvl2pPr>
              <a:lvl3pPr marL="1143000" indent="-228600">
                <a:defRPr>
                  <a:solidFill>
                    <a:schemeClr val="tx1"/>
                  </a:solidFill>
                  <a:latin typeface="Times New Roman" panose="02020603050405020304" pitchFamily="18" charset="0"/>
                  <a:cs typeface="Arial" panose="020B0604020202020204" pitchFamily="34" charset="0"/>
                </a:defRPr>
              </a:lvl3pPr>
              <a:lvl4pPr marL="1600200" indent="-228600">
                <a:defRPr>
                  <a:solidFill>
                    <a:schemeClr val="tx1"/>
                  </a:solidFill>
                  <a:latin typeface="Times New Roman" panose="02020603050405020304" pitchFamily="18" charset="0"/>
                  <a:cs typeface="Arial" panose="020B0604020202020204" pitchFamily="34" charset="0"/>
                </a:defRPr>
              </a:lvl4pPr>
              <a:lvl5pPr marL="2057400" indent="-22860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spcBef>
                  <a:spcPct val="50000"/>
                </a:spcBef>
              </a:pPr>
              <a:r>
                <a:rPr lang="en-AU" altLang="en-US" dirty="0" smtClean="0">
                  <a:latin typeface="Arial" panose="020B0604020202020204" pitchFamily="34" charset="0"/>
                </a:rPr>
                <a:t>2018 </a:t>
              </a:r>
              <a:r>
                <a:rPr lang="en-AU" altLang="en-US" dirty="0">
                  <a:latin typeface="Arial" panose="020B0604020202020204" pitchFamily="34" charset="0"/>
                </a:rPr>
                <a:t>AD</a:t>
              </a:r>
            </a:p>
          </p:txBody>
        </p:sp>
        <p:sp>
          <p:nvSpPr>
            <p:cNvPr id="8231" name="Text Box 22"/>
            <p:cNvSpPr txBox="1">
              <a:spLocks noChangeArrowheads="1"/>
            </p:cNvSpPr>
            <p:nvPr/>
          </p:nvSpPr>
          <p:spPr bwMode="auto">
            <a:xfrm>
              <a:off x="1547664" y="5595719"/>
              <a:ext cx="1106488"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imes New Roman" panose="02020603050405020304" pitchFamily="18" charset="0"/>
                  <a:cs typeface="Arial" panose="020B0604020202020204" pitchFamily="34" charset="0"/>
                </a:defRPr>
              </a:lvl1pPr>
              <a:lvl2pPr marL="742950" indent="-285750">
                <a:defRPr>
                  <a:solidFill>
                    <a:schemeClr val="tx1"/>
                  </a:solidFill>
                  <a:latin typeface="Times New Roman" panose="02020603050405020304" pitchFamily="18" charset="0"/>
                  <a:cs typeface="Arial" panose="020B0604020202020204" pitchFamily="34" charset="0"/>
                </a:defRPr>
              </a:lvl2pPr>
              <a:lvl3pPr marL="1143000" indent="-228600">
                <a:defRPr>
                  <a:solidFill>
                    <a:schemeClr val="tx1"/>
                  </a:solidFill>
                  <a:latin typeface="Times New Roman" panose="02020603050405020304" pitchFamily="18" charset="0"/>
                  <a:cs typeface="Arial" panose="020B0604020202020204" pitchFamily="34" charset="0"/>
                </a:defRPr>
              </a:lvl3pPr>
              <a:lvl4pPr marL="1600200" indent="-228600">
                <a:defRPr>
                  <a:solidFill>
                    <a:schemeClr val="tx1"/>
                  </a:solidFill>
                  <a:latin typeface="Times New Roman" panose="02020603050405020304" pitchFamily="18" charset="0"/>
                  <a:cs typeface="Arial" panose="020B0604020202020204" pitchFamily="34" charset="0"/>
                </a:defRPr>
              </a:lvl4pPr>
              <a:lvl5pPr marL="2057400" indent="-22860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spcBef>
                  <a:spcPct val="50000"/>
                </a:spcBef>
              </a:pPr>
              <a:r>
                <a:rPr lang="en-AU" altLang="en-US" sz="1600">
                  <a:latin typeface="Arial" panose="020B0604020202020204" pitchFamily="34" charset="0"/>
                </a:rPr>
                <a:t>1406 BC</a:t>
              </a:r>
            </a:p>
          </p:txBody>
        </p:sp>
        <p:sp>
          <p:nvSpPr>
            <p:cNvPr id="8232" name="Text Box 23"/>
            <p:cNvSpPr txBox="1">
              <a:spLocks noChangeArrowheads="1"/>
            </p:cNvSpPr>
            <p:nvPr/>
          </p:nvSpPr>
          <p:spPr bwMode="auto">
            <a:xfrm>
              <a:off x="613966" y="5597307"/>
              <a:ext cx="1076325"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imes New Roman" panose="02020603050405020304" pitchFamily="18" charset="0"/>
                  <a:cs typeface="Arial" panose="020B0604020202020204" pitchFamily="34" charset="0"/>
                </a:defRPr>
              </a:lvl1pPr>
              <a:lvl2pPr marL="742950" indent="-285750">
                <a:defRPr>
                  <a:solidFill>
                    <a:schemeClr val="tx1"/>
                  </a:solidFill>
                  <a:latin typeface="Times New Roman" panose="02020603050405020304" pitchFamily="18" charset="0"/>
                  <a:cs typeface="Arial" panose="020B0604020202020204" pitchFamily="34" charset="0"/>
                </a:defRPr>
              </a:lvl2pPr>
              <a:lvl3pPr marL="1143000" indent="-228600">
                <a:defRPr>
                  <a:solidFill>
                    <a:schemeClr val="tx1"/>
                  </a:solidFill>
                  <a:latin typeface="Times New Roman" panose="02020603050405020304" pitchFamily="18" charset="0"/>
                  <a:cs typeface="Arial" panose="020B0604020202020204" pitchFamily="34" charset="0"/>
                </a:defRPr>
              </a:lvl3pPr>
              <a:lvl4pPr marL="1600200" indent="-228600">
                <a:defRPr>
                  <a:solidFill>
                    <a:schemeClr val="tx1"/>
                  </a:solidFill>
                  <a:latin typeface="Times New Roman" panose="02020603050405020304" pitchFamily="18" charset="0"/>
                  <a:cs typeface="Arial" panose="020B0604020202020204" pitchFamily="34" charset="0"/>
                </a:defRPr>
              </a:lvl4pPr>
              <a:lvl5pPr marL="2057400" indent="-22860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spcBef>
                  <a:spcPct val="50000"/>
                </a:spcBef>
              </a:pPr>
              <a:r>
                <a:rPr lang="en-AU" altLang="en-US" sz="1600">
                  <a:latin typeface="Arial" panose="020B0604020202020204" pitchFamily="34" charset="0"/>
                </a:rPr>
                <a:t>2091 BC</a:t>
              </a:r>
            </a:p>
          </p:txBody>
        </p:sp>
        <p:sp>
          <p:nvSpPr>
            <p:cNvPr id="8233" name="Text Box 24"/>
            <p:cNvSpPr txBox="1">
              <a:spLocks noChangeArrowheads="1"/>
            </p:cNvSpPr>
            <p:nvPr/>
          </p:nvSpPr>
          <p:spPr bwMode="auto">
            <a:xfrm>
              <a:off x="467544" y="5076493"/>
              <a:ext cx="12255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imes New Roman" panose="02020603050405020304" pitchFamily="18" charset="0"/>
                  <a:cs typeface="Arial" panose="020B0604020202020204" pitchFamily="34" charset="0"/>
                </a:defRPr>
              </a:lvl1pPr>
              <a:lvl2pPr marL="742950" indent="-285750">
                <a:defRPr>
                  <a:solidFill>
                    <a:schemeClr val="tx1"/>
                  </a:solidFill>
                  <a:latin typeface="Times New Roman" panose="02020603050405020304" pitchFamily="18" charset="0"/>
                  <a:cs typeface="Arial" panose="020B0604020202020204" pitchFamily="34" charset="0"/>
                </a:defRPr>
              </a:lvl2pPr>
              <a:lvl3pPr marL="1143000" indent="-228600">
                <a:defRPr>
                  <a:solidFill>
                    <a:schemeClr val="tx1"/>
                  </a:solidFill>
                  <a:latin typeface="Times New Roman" panose="02020603050405020304" pitchFamily="18" charset="0"/>
                  <a:cs typeface="Arial" panose="020B0604020202020204" pitchFamily="34" charset="0"/>
                </a:defRPr>
              </a:lvl3pPr>
              <a:lvl4pPr marL="1600200" indent="-228600">
                <a:defRPr>
                  <a:solidFill>
                    <a:schemeClr val="tx1"/>
                  </a:solidFill>
                  <a:latin typeface="Times New Roman" panose="02020603050405020304" pitchFamily="18" charset="0"/>
                  <a:cs typeface="Arial" panose="020B0604020202020204" pitchFamily="34" charset="0"/>
                </a:defRPr>
              </a:lvl4pPr>
              <a:lvl5pPr marL="2057400" indent="-22860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spcBef>
                  <a:spcPct val="50000"/>
                </a:spcBef>
              </a:pPr>
              <a:r>
                <a:rPr lang="en-AU" altLang="en-US">
                  <a:latin typeface="Arial" panose="020B0604020202020204" pitchFamily="34" charset="0"/>
                </a:rPr>
                <a:t>Abraham</a:t>
              </a:r>
            </a:p>
          </p:txBody>
        </p:sp>
        <p:sp>
          <p:nvSpPr>
            <p:cNvPr id="8234" name="Text Box 25"/>
            <p:cNvSpPr txBox="1">
              <a:spLocks noChangeArrowheads="1"/>
            </p:cNvSpPr>
            <p:nvPr/>
          </p:nvSpPr>
          <p:spPr bwMode="auto">
            <a:xfrm>
              <a:off x="1475656" y="5078511"/>
              <a:ext cx="884238"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imes New Roman" panose="02020603050405020304" pitchFamily="18" charset="0"/>
                  <a:cs typeface="Arial" panose="020B0604020202020204" pitchFamily="34" charset="0"/>
                </a:defRPr>
              </a:lvl1pPr>
              <a:lvl2pPr marL="742950" indent="-285750">
                <a:defRPr>
                  <a:solidFill>
                    <a:schemeClr val="tx1"/>
                  </a:solidFill>
                  <a:latin typeface="Times New Roman" panose="02020603050405020304" pitchFamily="18" charset="0"/>
                  <a:cs typeface="Arial" panose="020B0604020202020204" pitchFamily="34" charset="0"/>
                </a:defRPr>
              </a:lvl2pPr>
              <a:lvl3pPr marL="1143000" indent="-228600">
                <a:defRPr>
                  <a:solidFill>
                    <a:schemeClr val="tx1"/>
                  </a:solidFill>
                  <a:latin typeface="Times New Roman" panose="02020603050405020304" pitchFamily="18" charset="0"/>
                  <a:cs typeface="Arial" panose="020B0604020202020204" pitchFamily="34" charset="0"/>
                </a:defRPr>
              </a:lvl3pPr>
              <a:lvl4pPr marL="1600200" indent="-228600">
                <a:defRPr>
                  <a:solidFill>
                    <a:schemeClr val="tx1"/>
                  </a:solidFill>
                  <a:latin typeface="Times New Roman" panose="02020603050405020304" pitchFamily="18" charset="0"/>
                  <a:cs typeface="Arial" panose="020B0604020202020204" pitchFamily="34" charset="0"/>
                </a:defRPr>
              </a:lvl4pPr>
              <a:lvl5pPr marL="2057400" indent="-22860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spcBef>
                  <a:spcPct val="50000"/>
                </a:spcBef>
              </a:pPr>
              <a:r>
                <a:rPr lang="en-AU" altLang="en-US" dirty="0">
                  <a:latin typeface="Arial" panose="020B0604020202020204" pitchFamily="34" charset="0"/>
                </a:rPr>
                <a:t>Moses</a:t>
              </a:r>
            </a:p>
          </p:txBody>
        </p:sp>
        <p:sp>
          <p:nvSpPr>
            <p:cNvPr id="8235" name="Line 26"/>
            <p:cNvSpPr>
              <a:spLocks noChangeShapeType="1"/>
            </p:cNvSpPr>
            <p:nvPr/>
          </p:nvSpPr>
          <p:spPr bwMode="auto">
            <a:xfrm>
              <a:off x="179388" y="5446365"/>
              <a:ext cx="0" cy="142875"/>
            </a:xfrm>
            <a:prstGeom prst="line">
              <a:avLst/>
            </a:prstGeom>
            <a:noFill/>
            <a:ln w="50800">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8236" name="Line 27"/>
            <p:cNvSpPr>
              <a:spLocks noChangeShapeType="1"/>
            </p:cNvSpPr>
            <p:nvPr/>
          </p:nvSpPr>
          <p:spPr bwMode="auto">
            <a:xfrm>
              <a:off x="200026" y="5517232"/>
              <a:ext cx="195263" cy="0"/>
            </a:xfrm>
            <a:prstGeom prst="line">
              <a:avLst/>
            </a:prstGeom>
            <a:noFill/>
            <a:ln w="50800">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8237" name="Line 28"/>
            <p:cNvSpPr>
              <a:spLocks noChangeShapeType="1"/>
            </p:cNvSpPr>
            <p:nvPr/>
          </p:nvSpPr>
          <p:spPr bwMode="auto">
            <a:xfrm flipH="1" flipV="1">
              <a:off x="467915" y="5515644"/>
              <a:ext cx="144463" cy="1588"/>
            </a:xfrm>
            <a:prstGeom prst="line">
              <a:avLst/>
            </a:prstGeom>
            <a:noFill/>
            <a:ln w="50800">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grpSp>
      <p:grpSp>
        <p:nvGrpSpPr>
          <p:cNvPr id="8202" name="Group 30"/>
          <p:cNvGrpSpPr>
            <a:grpSpLocks/>
          </p:cNvGrpSpPr>
          <p:nvPr/>
        </p:nvGrpSpPr>
        <p:grpSpPr bwMode="auto">
          <a:xfrm>
            <a:off x="142875" y="3802063"/>
            <a:ext cx="9001125" cy="2773362"/>
            <a:chOff x="90" y="2069"/>
            <a:chExt cx="5670" cy="1747"/>
          </a:xfrm>
        </p:grpSpPr>
        <p:grpSp>
          <p:nvGrpSpPr>
            <p:cNvPr id="8213" name="Group 31"/>
            <p:cNvGrpSpPr>
              <a:grpSpLocks/>
            </p:cNvGrpSpPr>
            <p:nvPr/>
          </p:nvGrpSpPr>
          <p:grpSpPr bwMode="auto">
            <a:xfrm>
              <a:off x="204" y="3319"/>
              <a:ext cx="5556" cy="497"/>
              <a:chOff x="-885" y="3349"/>
              <a:chExt cx="5857" cy="497"/>
            </a:xfrm>
          </p:grpSpPr>
          <p:sp>
            <p:nvSpPr>
              <p:cNvPr id="8219" name="Text Box 32"/>
              <p:cNvSpPr txBox="1">
                <a:spLocks noChangeArrowheads="1"/>
              </p:cNvSpPr>
              <p:nvPr/>
            </p:nvSpPr>
            <p:spPr bwMode="auto">
              <a:xfrm>
                <a:off x="3425" y="3596"/>
                <a:ext cx="1547"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imes New Roman" panose="02020603050405020304" pitchFamily="18" charset="0"/>
                    <a:cs typeface="Arial" panose="020B0604020202020204" pitchFamily="34" charset="0"/>
                  </a:defRPr>
                </a:lvl1pPr>
                <a:lvl2pPr marL="742950" indent="-285750">
                  <a:defRPr>
                    <a:solidFill>
                      <a:schemeClr val="tx1"/>
                    </a:solidFill>
                    <a:latin typeface="Times New Roman" panose="02020603050405020304" pitchFamily="18" charset="0"/>
                    <a:cs typeface="Arial" panose="020B0604020202020204" pitchFamily="34" charset="0"/>
                  </a:defRPr>
                </a:lvl2pPr>
                <a:lvl3pPr marL="1143000" indent="-228600">
                  <a:defRPr>
                    <a:solidFill>
                      <a:schemeClr val="tx1"/>
                    </a:solidFill>
                    <a:latin typeface="Times New Roman" panose="02020603050405020304" pitchFamily="18" charset="0"/>
                    <a:cs typeface="Arial" panose="020B0604020202020204" pitchFamily="34" charset="0"/>
                  </a:defRPr>
                </a:lvl3pPr>
                <a:lvl4pPr marL="1600200" indent="-228600">
                  <a:defRPr>
                    <a:solidFill>
                      <a:schemeClr val="tx1"/>
                    </a:solidFill>
                    <a:latin typeface="Times New Roman" panose="02020603050405020304" pitchFamily="18" charset="0"/>
                    <a:cs typeface="Arial" panose="020B0604020202020204" pitchFamily="34" charset="0"/>
                  </a:defRPr>
                </a:lvl4pPr>
                <a:lvl5pPr marL="2057400" indent="-22860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spcBef>
                    <a:spcPct val="50000"/>
                  </a:spcBef>
                </a:pPr>
                <a:r>
                  <a:rPr lang="en-US" altLang="en-US" sz="2000">
                    <a:latin typeface="Arial" panose="020B0604020202020204" pitchFamily="34" charset="0"/>
                  </a:rPr>
                  <a:t>“the age to come”</a:t>
                </a:r>
                <a:endParaRPr lang="en-AU" altLang="en-US" sz="2000">
                  <a:latin typeface="Arial" panose="020B0604020202020204" pitchFamily="34" charset="0"/>
                </a:endParaRPr>
              </a:p>
            </p:txBody>
          </p:sp>
          <p:sp>
            <p:nvSpPr>
              <p:cNvPr id="8220" name="AutoShape 33"/>
              <p:cNvSpPr>
                <a:spLocks/>
              </p:cNvSpPr>
              <p:nvPr/>
            </p:nvSpPr>
            <p:spPr bwMode="auto">
              <a:xfrm rot="16200000">
                <a:off x="4091" y="2954"/>
                <a:ext cx="300" cy="1089"/>
              </a:xfrm>
              <a:prstGeom prst="leftBrace">
                <a:avLst>
                  <a:gd name="adj1" fmla="val 32750"/>
                  <a:gd name="adj2" fmla="val 4981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anose="02020603050405020304" pitchFamily="18" charset="0"/>
                    <a:cs typeface="Arial" panose="020B0604020202020204" pitchFamily="34" charset="0"/>
                  </a:defRPr>
                </a:lvl1pPr>
                <a:lvl2pPr marL="742950" indent="-285750">
                  <a:defRPr>
                    <a:solidFill>
                      <a:schemeClr val="tx1"/>
                    </a:solidFill>
                    <a:latin typeface="Times New Roman" panose="02020603050405020304" pitchFamily="18" charset="0"/>
                    <a:cs typeface="Arial" panose="020B0604020202020204" pitchFamily="34" charset="0"/>
                  </a:defRPr>
                </a:lvl2pPr>
                <a:lvl3pPr marL="1143000" indent="-228600">
                  <a:defRPr>
                    <a:solidFill>
                      <a:schemeClr val="tx1"/>
                    </a:solidFill>
                    <a:latin typeface="Times New Roman" panose="02020603050405020304" pitchFamily="18" charset="0"/>
                    <a:cs typeface="Arial" panose="020B0604020202020204" pitchFamily="34" charset="0"/>
                  </a:defRPr>
                </a:lvl3pPr>
                <a:lvl4pPr marL="1600200" indent="-228600">
                  <a:defRPr>
                    <a:solidFill>
                      <a:schemeClr val="tx1"/>
                    </a:solidFill>
                    <a:latin typeface="Times New Roman" panose="02020603050405020304" pitchFamily="18" charset="0"/>
                    <a:cs typeface="Arial" panose="020B0604020202020204" pitchFamily="34" charset="0"/>
                  </a:defRPr>
                </a:lvl4pPr>
                <a:lvl5pPr marL="2057400" indent="-22860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8221" name="AutoShape 34"/>
              <p:cNvSpPr>
                <a:spLocks/>
              </p:cNvSpPr>
              <p:nvPr/>
            </p:nvSpPr>
            <p:spPr bwMode="auto">
              <a:xfrm rot="5370410" flipV="1">
                <a:off x="1262" y="1223"/>
                <a:ext cx="287" cy="4582"/>
              </a:xfrm>
              <a:prstGeom prst="rightBrace">
                <a:avLst>
                  <a:gd name="adj1" fmla="val 107673"/>
                  <a:gd name="adj2" fmla="val 495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anose="02020603050405020304" pitchFamily="18" charset="0"/>
                    <a:cs typeface="Arial" panose="020B0604020202020204" pitchFamily="34" charset="0"/>
                  </a:defRPr>
                </a:lvl1pPr>
                <a:lvl2pPr marL="742950" indent="-285750">
                  <a:defRPr>
                    <a:solidFill>
                      <a:schemeClr val="tx1"/>
                    </a:solidFill>
                    <a:latin typeface="Times New Roman" panose="02020603050405020304" pitchFamily="18" charset="0"/>
                    <a:cs typeface="Arial" panose="020B0604020202020204" pitchFamily="34" charset="0"/>
                  </a:defRPr>
                </a:lvl2pPr>
                <a:lvl3pPr marL="1143000" indent="-228600">
                  <a:defRPr>
                    <a:solidFill>
                      <a:schemeClr val="tx1"/>
                    </a:solidFill>
                    <a:latin typeface="Times New Roman" panose="02020603050405020304" pitchFamily="18" charset="0"/>
                    <a:cs typeface="Arial" panose="020B0604020202020204" pitchFamily="34" charset="0"/>
                  </a:defRPr>
                </a:lvl3pPr>
                <a:lvl4pPr marL="1600200" indent="-228600">
                  <a:defRPr>
                    <a:solidFill>
                      <a:schemeClr val="tx1"/>
                    </a:solidFill>
                    <a:latin typeface="Times New Roman" panose="02020603050405020304" pitchFamily="18" charset="0"/>
                    <a:cs typeface="Arial" panose="020B0604020202020204" pitchFamily="34" charset="0"/>
                  </a:defRPr>
                </a:lvl4pPr>
                <a:lvl5pPr marL="2057400" indent="-22860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a:p>
            </p:txBody>
          </p:sp>
          <p:sp>
            <p:nvSpPr>
              <p:cNvPr id="8222" name="Text Box 35"/>
              <p:cNvSpPr txBox="1">
                <a:spLocks noChangeArrowheads="1"/>
              </p:cNvSpPr>
              <p:nvPr/>
            </p:nvSpPr>
            <p:spPr bwMode="auto">
              <a:xfrm>
                <a:off x="612" y="3596"/>
                <a:ext cx="1511"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imes New Roman" panose="02020603050405020304" pitchFamily="18" charset="0"/>
                    <a:cs typeface="Arial" panose="020B0604020202020204" pitchFamily="34" charset="0"/>
                  </a:defRPr>
                </a:lvl1pPr>
                <a:lvl2pPr marL="742950" indent="-285750">
                  <a:defRPr>
                    <a:solidFill>
                      <a:schemeClr val="tx1"/>
                    </a:solidFill>
                    <a:latin typeface="Times New Roman" panose="02020603050405020304" pitchFamily="18" charset="0"/>
                    <a:cs typeface="Arial" panose="020B0604020202020204" pitchFamily="34" charset="0"/>
                  </a:defRPr>
                </a:lvl2pPr>
                <a:lvl3pPr marL="1143000" indent="-228600">
                  <a:defRPr>
                    <a:solidFill>
                      <a:schemeClr val="tx1"/>
                    </a:solidFill>
                    <a:latin typeface="Times New Roman" panose="02020603050405020304" pitchFamily="18" charset="0"/>
                    <a:cs typeface="Arial" panose="020B0604020202020204" pitchFamily="34" charset="0"/>
                  </a:defRPr>
                </a:lvl3pPr>
                <a:lvl4pPr marL="1600200" indent="-228600">
                  <a:defRPr>
                    <a:solidFill>
                      <a:schemeClr val="tx1"/>
                    </a:solidFill>
                    <a:latin typeface="Times New Roman" panose="02020603050405020304" pitchFamily="18" charset="0"/>
                    <a:cs typeface="Arial" panose="020B0604020202020204" pitchFamily="34" charset="0"/>
                  </a:defRPr>
                </a:lvl4pPr>
                <a:lvl5pPr marL="2057400" indent="-22860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spcBef>
                    <a:spcPct val="50000"/>
                  </a:spcBef>
                </a:pPr>
                <a:r>
                  <a:rPr lang="en-US" altLang="en-US" sz="2000">
                    <a:latin typeface="Arial" panose="020B0604020202020204" pitchFamily="34" charset="0"/>
                  </a:rPr>
                  <a:t>“the present age”</a:t>
                </a:r>
                <a:endParaRPr lang="en-AU" altLang="en-US" sz="2000">
                  <a:latin typeface="Arial" panose="020B0604020202020204" pitchFamily="34" charset="0"/>
                </a:endParaRPr>
              </a:p>
            </p:txBody>
          </p:sp>
        </p:grpSp>
        <p:sp>
          <p:nvSpPr>
            <p:cNvPr id="8214" name="Text Box 36"/>
            <p:cNvSpPr txBox="1">
              <a:spLocks noChangeArrowheads="1"/>
            </p:cNvSpPr>
            <p:nvPr/>
          </p:nvSpPr>
          <p:spPr bwMode="auto">
            <a:xfrm>
              <a:off x="4313" y="2568"/>
              <a:ext cx="608" cy="340"/>
            </a:xfrm>
            <a:prstGeom prst="rect">
              <a:avLst/>
            </a:prstGeom>
            <a:solidFill>
              <a:schemeClr val="fo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imes New Roman" panose="02020603050405020304" pitchFamily="18" charset="0"/>
                  <a:cs typeface="Arial" panose="020B0604020202020204" pitchFamily="34" charset="0"/>
                </a:defRPr>
              </a:lvl1pPr>
              <a:lvl2pPr marL="742950" indent="-285750">
                <a:defRPr>
                  <a:solidFill>
                    <a:schemeClr val="tx1"/>
                  </a:solidFill>
                  <a:latin typeface="Times New Roman" panose="02020603050405020304" pitchFamily="18" charset="0"/>
                  <a:cs typeface="Arial" panose="020B0604020202020204" pitchFamily="34" charset="0"/>
                </a:defRPr>
              </a:lvl2pPr>
              <a:lvl3pPr marL="1143000" indent="-228600">
                <a:defRPr>
                  <a:solidFill>
                    <a:schemeClr val="tx1"/>
                  </a:solidFill>
                  <a:latin typeface="Times New Roman" panose="02020603050405020304" pitchFamily="18" charset="0"/>
                  <a:cs typeface="Arial" panose="020B0604020202020204" pitchFamily="34" charset="0"/>
                </a:defRPr>
              </a:lvl3pPr>
              <a:lvl4pPr marL="1600200" indent="-228600">
                <a:defRPr>
                  <a:solidFill>
                    <a:schemeClr val="tx1"/>
                  </a:solidFill>
                  <a:latin typeface="Times New Roman" panose="02020603050405020304" pitchFamily="18" charset="0"/>
                  <a:cs typeface="Arial" panose="020B0604020202020204" pitchFamily="34" charset="0"/>
                </a:defRPr>
              </a:lvl4pPr>
              <a:lvl5pPr marL="2057400" indent="-22860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lnSpc>
                  <a:spcPct val="80000"/>
                </a:lnSpc>
              </a:pPr>
              <a:r>
                <a:rPr lang="en-US" altLang="en-US">
                  <a:solidFill>
                    <a:srgbClr val="000000"/>
                  </a:solidFill>
                  <a:latin typeface="Arial" panose="020B0604020202020204" pitchFamily="34" charset="0"/>
                </a:rPr>
                <a:t>Jesus’</a:t>
              </a:r>
            </a:p>
            <a:p>
              <a:pPr eaLnBrk="1" hangingPunct="1">
                <a:lnSpc>
                  <a:spcPct val="80000"/>
                </a:lnSpc>
              </a:pPr>
              <a:r>
                <a:rPr lang="en-US" altLang="en-US">
                  <a:solidFill>
                    <a:srgbClr val="000000"/>
                  </a:solidFill>
                  <a:latin typeface="Arial" panose="020B0604020202020204" pitchFamily="34" charset="0"/>
                </a:rPr>
                <a:t>Return</a:t>
              </a:r>
              <a:endParaRPr lang="en-AU" altLang="en-US">
                <a:solidFill>
                  <a:srgbClr val="000000"/>
                </a:solidFill>
                <a:latin typeface="Arial" panose="020B0604020202020204" pitchFamily="34" charset="0"/>
              </a:endParaRPr>
            </a:p>
          </p:txBody>
        </p:sp>
        <p:sp>
          <p:nvSpPr>
            <p:cNvPr id="8215" name="Text Box 37"/>
            <p:cNvSpPr txBox="1">
              <a:spLocks noChangeArrowheads="1"/>
            </p:cNvSpPr>
            <p:nvPr/>
          </p:nvSpPr>
          <p:spPr bwMode="auto">
            <a:xfrm>
              <a:off x="2120" y="2568"/>
              <a:ext cx="533" cy="340"/>
            </a:xfrm>
            <a:prstGeom prst="rect">
              <a:avLst/>
            </a:prstGeom>
            <a:solidFill>
              <a:schemeClr val="fo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imes New Roman" panose="02020603050405020304" pitchFamily="18" charset="0"/>
                  <a:cs typeface="Arial" panose="020B0604020202020204" pitchFamily="34" charset="0"/>
                </a:defRPr>
              </a:lvl1pPr>
              <a:lvl2pPr marL="742950" indent="-285750">
                <a:defRPr>
                  <a:solidFill>
                    <a:schemeClr val="tx1"/>
                  </a:solidFill>
                  <a:latin typeface="Times New Roman" panose="02020603050405020304" pitchFamily="18" charset="0"/>
                  <a:cs typeface="Arial" panose="020B0604020202020204" pitchFamily="34" charset="0"/>
                </a:defRPr>
              </a:lvl2pPr>
              <a:lvl3pPr marL="1143000" indent="-228600">
                <a:defRPr>
                  <a:solidFill>
                    <a:schemeClr val="tx1"/>
                  </a:solidFill>
                  <a:latin typeface="Times New Roman" panose="02020603050405020304" pitchFamily="18" charset="0"/>
                  <a:cs typeface="Arial" panose="020B0604020202020204" pitchFamily="34" charset="0"/>
                </a:defRPr>
              </a:lvl3pPr>
              <a:lvl4pPr marL="1600200" indent="-228600">
                <a:defRPr>
                  <a:solidFill>
                    <a:schemeClr val="tx1"/>
                  </a:solidFill>
                  <a:latin typeface="Times New Roman" panose="02020603050405020304" pitchFamily="18" charset="0"/>
                  <a:cs typeface="Arial" panose="020B0604020202020204" pitchFamily="34" charset="0"/>
                </a:defRPr>
              </a:lvl4pPr>
              <a:lvl5pPr marL="2057400" indent="-22860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lnSpc>
                  <a:spcPct val="80000"/>
                </a:lnSpc>
              </a:pPr>
              <a:r>
                <a:rPr lang="en-US" altLang="en-US">
                  <a:solidFill>
                    <a:srgbClr val="000000"/>
                  </a:solidFill>
                  <a:latin typeface="Arial" panose="020B0604020202020204" pitchFamily="34" charset="0"/>
                </a:rPr>
                <a:t>Jesus’ birth</a:t>
              </a:r>
              <a:endParaRPr lang="en-AU" altLang="en-US">
                <a:solidFill>
                  <a:srgbClr val="000000"/>
                </a:solidFill>
                <a:latin typeface="Arial" panose="020B0604020202020204" pitchFamily="34" charset="0"/>
              </a:endParaRPr>
            </a:p>
          </p:txBody>
        </p:sp>
        <p:sp>
          <p:nvSpPr>
            <p:cNvPr id="8216" name="Text Box 38"/>
            <p:cNvSpPr txBox="1">
              <a:spLocks noChangeArrowheads="1"/>
            </p:cNvSpPr>
            <p:nvPr/>
          </p:nvSpPr>
          <p:spPr bwMode="auto">
            <a:xfrm>
              <a:off x="2639" y="2477"/>
              <a:ext cx="921" cy="478"/>
            </a:xfrm>
            <a:prstGeom prst="rect">
              <a:avLst/>
            </a:prstGeom>
            <a:solidFill>
              <a:schemeClr val="fo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imes New Roman" panose="02020603050405020304" pitchFamily="18" charset="0"/>
                  <a:cs typeface="Arial" panose="020B0604020202020204" pitchFamily="34" charset="0"/>
                </a:defRPr>
              </a:lvl1pPr>
              <a:lvl2pPr marL="742950" indent="-285750">
                <a:defRPr>
                  <a:solidFill>
                    <a:schemeClr val="tx1"/>
                  </a:solidFill>
                  <a:latin typeface="Times New Roman" panose="02020603050405020304" pitchFamily="18" charset="0"/>
                  <a:cs typeface="Arial" panose="020B0604020202020204" pitchFamily="34" charset="0"/>
                </a:defRPr>
              </a:lvl2pPr>
              <a:lvl3pPr marL="1143000" indent="-228600">
                <a:defRPr>
                  <a:solidFill>
                    <a:schemeClr val="tx1"/>
                  </a:solidFill>
                  <a:latin typeface="Times New Roman" panose="02020603050405020304" pitchFamily="18" charset="0"/>
                  <a:cs typeface="Arial" panose="020B0604020202020204" pitchFamily="34" charset="0"/>
                </a:defRPr>
              </a:lvl3pPr>
              <a:lvl4pPr marL="1600200" indent="-228600">
                <a:defRPr>
                  <a:solidFill>
                    <a:schemeClr val="tx1"/>
                  </a:solidFill>
                  <a:latin typeface="Times New Roman" panose="02020603050405020304" pitchFamily="18" charset="0"/>
                  <a:cs typeface="Arial" panose="020B0604020202020204" pitchFamily="34" charset="0"/>
                </a:defRPr>
              </a:lvl4pPr>
              <a:lvl5pPr marL="2057400" indent="-22860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lnSpc>
                  <a:spcPct val="80000"/>
                </a:lnSpc>
              </a:pPr>
              <a:r>
                <a:rPr lang="en-US" altLang="en-US">
                  <a:solidFill>
                    <a:srgbClr val="000000"/>
                  </a:solidFill>
                  <a:latin typeface="Arial" panose="020B0604020202020204" pitchFamily="34" charset="0"/>
                </a:rPr>
                <a:t>Jesus’death resurrection &amp; ascension</a:t>
              </a:r>
              <a:endParaRPr lang="en-AU" altLang="en-US">
                <a:solidFill>
                  <a:srgbClr val="000000"/>
                </a:solidFill>
                <a:latin typeface="Arial" panose="020B0604020202020204" pitchFamily="34" charset="0"/>
              </a:endParaRPr>
            </a:p>
          </p:txBody>
        </p:sp>
        <p:sp>
          <p:nvSpPr>
            <p:cNvPr id="8217" name="Text Box 39"/>
            <p:cNvSpPr txBox="1">
              <a:spLocks noChangeArrowheads="1"/>
            </p:cNvSpPr>
            <p:nvPr/>
          </p:nvSpPr>
          <p:spPr bwMode="auto">
            <a:xfrm>
              <a:off x="4964" y="2069"/>
              <a:ext cx="759" cy="410"/>
            </a:xfrm>
            <a:prstGeom prst="rect">
              <a:avLst/>
            </a:prstGeom>
            <a:solidFill>
              <a:srgbClr val="B0EE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imes New Roman" panose="02020603050405020304" pitchFamily="18" charset="0"/>
                  <a:cs typeface="Arial" panose="020B0604020202020204" pitchFamily="34" charset="0"/>
                </a:defRPr>
              </a:lvl1pPr>
              <a:lvl2pPr marL="742950" indent="-285750">
                <a:defRPr>
                  <a:solidFill>
                    <a:schemeClr val="tx1"/>
                  </a:solidFill>
                  <a:latin typeface="Times New Roman" panose="02020603050405020304" pitchFamily="18" charset="0"/>
                  <a:cs typeface="Arial" panose="020B0604020202020204" pitchFamily="34" charset="0"/>
                </a:defRPr>
              </a:lvl2pPr>
              <a:lvl3pPr marL="1143000" indent="-228600">
                <a:defRPr>
                  <a:solidFill>
                    <a:schemeClr val="tx1"/>
                  </a:solidFill>
                  <a:latin typeface="Times New Roman" panose="02020603050405020304" pitchFamily="18" charset="0"/>
                  <a:cs typeface="Arial" panose="020B0604020202020204" pitchFamily="34" charset="0"/>
                </a:defRPr>
              </a:lvl3pPr>
              <a:lvl4pPr marL="1600200" indent="-228600">
                <a:defRPr>
                  <a:solidFill>
                    <a:schemeClr val="tx1"/>
                  </a:solidFill>
                  <a:latin typeface="Times New Roman" panose="02020603050405020304" pitchFamily="18" charset="0"/>
                  <a:cs typeface="Arial" panose="020B0604020202020204" pitchFamily="34" charset="0"/>
                </a:defRPr>
              </a:lvl4pPr>
              <a:lvl5pPr marL="2057400" indent="-22860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algn="ctr" eaLnBrk="1" hangingPunct="1">
                <a:spcBef>
                  <a:spcPct val="50000"/>
                </a:spcBef>
              </a:pPr>
              <a:r>
                <a:rPr lang="en-US" altLang="en-US">
                  <a:latin typeface="Arial" panose="020B0604020202020204" pitchFamily="34" charset="0"/>
                </a:rPr>
                <a:t>New Creation</a:t>
              </a:r>
              <a:endParaRPr lang="en-AU" altLang="en-US">
                <a:latin typeface="Arial" panose="020B0604020202020204" pitchFamily="34" charset="0"/>
              </a:endParaRPr>
            </a:p>
          </p:txBody>
        </p:sp>
        <p:sp>
          <p:nvSpPr>
            <p:cNvPr id="8218" name="Text Box 40"/>
            <p:cNvSpPr txBox="1">
              <a:spLocks noChangeArrowheads="1"/>
            </p:cNvSpPr>
            <p:nvPr/>
          </p:nvSpPr>
          <p:spPr bwMode="auto">
            <a:xfrm>
              <a:off x="90" y="2115"/>
              <a:ext cx="703" cy="237"/>
            </a:xfrm>
            <a:prstGeom prst="rect">
              <a:avLst/>
            </a:prstGeom>
            <a:solidFill>
              <a:srgbClr val="B0EE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imes New Roman" panose="02020603050405020304" pitchFamily="18" charset="0"/>
                  <a:cs typeface="Arial" panose="020B0604020202020204" pitchFamily="34" charset="0"/>
                </a:defRPr>
              </a:lvl1pPr>
              <a:lvl2pPr marL="742950" indent="-285750">
                <a:defRPr>
                  <a:solidFill>
                    <a:schemeClr val="tx1"/>
                  </a:solidFill>
                  <a:latin typeface="Times New Roman" panose="02020603050405020304" pitchFamily="18" charset="0"/>
                  <a:cs typeface="Arial" panose="020B0604020202020204" pitchFamily="34" charset="0"/>
                </a:defRPr>
              </a:lvl2pPr>
              <a:lvl3pPr marL="1143000" indent="-228600">
                <a:defRPr>
                  <a:solidFill>
                    <a:schemeClr val="tx1"/>
                  </a:solidFill>
                  <a:latin typeface="Times New Roman" panose="02020603050405020304" pitchFamily="18" charset="0"/>
                  <a:cs typeface="Arial" panose="020B0604020202020204" pitchFamily="34" charset="0"/>
                </a:defRPr>
              </a:lvl3pPr>
              <a:lvl4pPr marL="1600200" indent="-228600">
                <a:defRPr>
                  <a:solidFill>
                    <a:schemeClr val="tx1"/>
                  </a:solidFill>
                  <a:latin typeface="Times New Roman" panose="02020603050405020304" pitchFamily="18" charset="0"/>
                  <a:cs typeface="Arial" panose="020B0604020202020204" pitchFamily="34" charset="0"/>
                </a:defRPr>
              </a:lvl4pPr>
              <a:lvl5pPr marL="2057400" indent="-22860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spcBef>
                  <a:spcPct val="50000"/>
                </a:spcBef>
              </a:pPr>
              <a:r>
                <a:rPr lang="en-AU" altLang="en-US">
                  <a:latin typeface="Arial" panose="020B0604020202020204" pitchFamily="34" charset="0"/>
                </a:rPr>
                <a:t>Creation</a:t>
              </a:r>
            </a:p>
          </p:txBody>
        </p:sp>
      </p:grpSp>
      <p:pic>
        <p:nvPicPr>
          <p:cNvPr id="8204" name="il_fi" descr="2dove-3d"/>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859338" y="3495675"/>
            <a:ext cx="714375"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205" name="Text Box 45"/>
          <p:cNvSpPr txBox="1">
            <a:spLocks noChangeArrowheads="1"/>
          </p:cNvSpPr>
          <p:nvPr/>
        </p:nvSpPr>
        <p:spPr bwMode="auto">
          <a:xfrm>
            <a:off x="66678" y="4554307"/>
            <a:ext cx="11144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imes New Roman" panose="02020603050405020304" pitchFamily="18" charset="0"/>
                <a:cs typeface="Arial" panose="020B0604020202020204" pitchFamily="34" charset="0"/>
              </a:defRPr>
            </a:lvl1pPr>
            <a:lvl2pPr marL="742950" indent="-285750">
              <a:defRPr>
                <a:solidFill>
                  <a:schemeClr val="tx1"/>
                </a:solidFill>
                <a:latin typeface="Times New Roman" panose="02020603050405020304" pitchFamily="18" charset="0"/>
                <a:cs typeface="Arial" panose="020B0604020202020204" pitchFamily="34" charset="0"/>
              </a:defRPr>
            </a:lvl2pPr>
            <a:lvl3pPr marL="1143000" indent="-228600">
              <a:defRPr>
                <a:solidFill>
                  <a:schemeClr val="tx1"/>
                </a:solidFill>
                <a:latin typeface="Times New Roman" panose="02020603050405020304" pitchFamily="18" charset="0"/>
                <a:cs typeface="Arial" panose="020B0604020202020204" pitchFamily="34" charset="0"/>
              </a:defRPr>
            </a:lvl3pPr>
            <a:lvl4pPr marL="1600200" indent="-228600">
              <a:defRPr>
                <a:solidFill>
                  <a:schemeClr val="tx1"/>
                </a:solidFill>
                <a:latin typeface="Times New Roman" panose="02020603050405020304" pitchFamily="18" charset="0"/>
                <a:cs typeface="Arial" panose="020B0604020202020204" pitchFamily="34" charset="0"/>
              </a:defRPr>
            </a:lvl4pPr>
            <a:lvl5pPr marL="2057400" indent="-22860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spcBef>
                <a:spcPct val="50000"/>
              </a:spcBef>
            </a:pPr>
            <a:r>
              <a:rPr lang="en-AU" altLang="en-US" dirty="0">
                <a:latin typeface="Arial" panose="020B0604020202020204" pitchFamily="34" charset="0"/>
              </a:rPr>
              <a:t>The Fall</a:t>
            </a:r>
          </a:p>
        </p:txBody>
      </p:sp>
      <p:sp>
        <p:nvSpPr>
          <p:cNvPr id="8207" name="Line 17"/>
          <p:cNvSpPr>
            <a:spLocks noChangeShapeType="1"/>
          </p:cNvSpPr>
          <p:nvPr/>
        </p:nvSpPr>
        <p:spPr bwMode="auto">
          <a:xfrm>
            <a:off x="2700338" y="5445125"/>
            <a:ext cx="0" cy="142875"/>
          </a:xfrm>
          <a:prstGeom prst="line">
            <a:avLst/>
          </a:prstGeom>
          <a:noFill/>
          <a:ln w="50800">
            <a:solidFill>
              <a:srgbClr val="99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8209" name="TextBox 1"/>
          <p:cNvSpPr txBox="1">
            <a:spLocks noChangeArrowheads="1"/>
          </p:cNvSpPr>
          <p:nvPr/>
        </p:nvSpPr>
        <p:spPr bwMode="auto">
          <a:xfrm>
            <a:off x="2374900" y="5600700"/>
            <a:ext cx="9906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imes New Roman" panose="02020603050405020304" pitchFamily="18" charset="0"/>
                <a:cs typeface="Arial" panose="020B0604020202020204" pitchFamily="34" charset="0"/>
              </a:defRPr>
            </a:lvl1pPr>
            <a:lvl2pPr marL="742950" indent="-285750">
              <a:defRPr>
                <a:solidFill>
                  <a:schemeClr val="tx1"/>
                </a:solidFill>
                <a:latin typeface="Times New Roman" panose="02020603050405020304" pitchFamily="18" charset="0"/>
                <a:cs typeface="Arial" panose="020B0604020202020204" pitchFamily="34" charset="0"/>
              </a:defRPr>
            </a:lvl2pPr>
            <a:lvl3pPr marL="1143000" indent="-228600">
              <a:defRPr>
                <a:solidFill>
                  <a:schemeClr val="tx1"/>
                </a:solidFill>
                <a:latin typeface="Times New Roman" panose="02020603050405020304" pitchFamily="18" charset="0"/>
                <a:cs typeface="Arial" panose="020B0604020202020204" pitchFamily="34" charset="0"/>
              </a:defRPr>
            </a:lvl3pPr>
            <a:lvl4pPr marL="1600200" indent="-228600">
              <a:defRPr>
                <a:solidFill>
                  <a:schemeClr val="tx1"/>
                </a:solidFill>
                <a:latin typeface="Times New Roman" panose="02020603050405020304" pitchFamily="18" charset="0"/>
                <a:cs typeface="Arial" panose="020B0604020202020204" pitchFamily="34" charset="0"/>
              </a:defRPr>
            </a:lvl4pPr>
            <a:lvl5pPr marL="2057400" indent="-22860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r>
              <a:rPr lang="en-AU" altLang="en-US" sz="1600">
                <a:latin typeface="Arial" panose="020B0604020202020204" pitchFamily="34" charset="0"/>
              </a:rPr>
              <a:t>1025 BC </a:t>
            </a:r>
          </a:p>
        </p:txBody>
      </p:sp>
      <p:sp>
        <p:nvSpPr>
          <p:cNvPr id="8210" name="TextBox 2"/>
          <p:cNvSpPr txBox="1">
            <a:spLocks noChangeArrowheads="1"/>
          </p:cNvSpPr>
          <p:nvPr/>
        </p:nvSpPr>
        <p:spPr bwMode="auto">
          <a:xfrm>
            <a:off x="2268538" y="5084763"/>
            <a:ext cx="8286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imes New Roman" panose="02020603050405020304" pitchFamily="18" charset="0"/>
                <a:cs typeface="Arial" panose="020B0604020202020204" pitchFamily="34" charset="0"/>
              </a:defRPr>
            </a:lvl1pPr>
            <a:lvl2pPr marL="742950" indent="-285750">
              <a:defRPr>
                <a:solidFill>
                  <a:schemeClr val="tx1"/>
                </a:solidFill>
                <a:latin typeface="Times New Roman" panose="02020603050405020304" pitchFamily="18" charset="0"/>
                <a:cs typeface="Arial" panose="020B0604020202020204" pitchFamily="34" charset="0"/>
              </a:defRPr>
            </a:lvl2pPr>
            <a:lvl3pPr marL="1143000" indent="-228600">
              <a:defRPr>
                <a:solidFill>
                  <a:schemeClr val="tx1"/>
                </a:solidFill>
                <a:latin typeface="Times New Roman" panose="02020603050405020304" pitchFamily="18" charset="0"/>
                <a:cs typeface="Arial" panose="020B0604020202020204" pitchFamily="34" charset="0"/>
              </a:defRPr>
            </a:lvl3pPr>
            <a:lvl4pPr marL="1600200" indent="-228600">
              <a:defRPr>
                <a:solidFill>
                  <a:schemeClr val="tx1"/>
                </a:solidFill>
                <a:latin typeface="Times New Roman" panose="02020603050405020304" pitchFamily="18" charset="0"/>
                <a:cs typeface="Arial" panose="020B0604020202020204" pitchFamily="34" charset="0"/>
              </a:defRPr>
            </a:lvl4pPr>
            <a:lvl5pPr marL="2057400" indent="-22860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r>
              <a:rPr lang="en-AU" altLang="en-US">
                <a:latin typeface="Arial" panose="020B0604020202020204" pitchFamily="34" charset="0"/>
              </a:rPr>
              <a:t>David</a:t>
            </a:r>
          </a:p>
        </p:txBody>
      </p:sp>
      <p:sp>
        <p:nvSpPr>
          <p:cNvPr id="2" name="TextBox 1"/>
          <p:cNvSpPr txBox="1"/>
          <p:nvPr/>
        </p:nvSpPr>
        <p:spPr>
          <a:xfrm>
            <a:off x="6588125" y="3497520"/>
            <a:ext cx="1319666" cy="646331"/>
          </a:xfrm>
          <a:prstGeom prst="rect">
            <a:avLst/>
          </a:prstGeom>
          <a:noFill/>
          <a:ln>
            <a:noFill/>
          </a:ln>
        </p:spPr>
        <p:txBody>
          <a:bodyPr wrap="square" rtlCol="0">
            <a:spAutoFit/>
          </a:bodyPr>
          <a:lstStyle/>
          <a:p>
            <a:r>
              <a:rPr lang="en-AU" dirty="0" smtClean="0">
                <a:latin typeface="Arial" panose="020B0604020202020204" pitchFamily="34" charset="0"/>
                <a:cs typeface="Arial" panose="020B0604020202020204" pitchFamily="34" charset="0"/>
              </a:rPr>
              <a:t>The Day of Judgement</a:t>
            </a:r>
          </a:p>
        </p:txBody>
      </p:sp>
      <p:sp>
        <p:nvSpPr>
          <p:cNvPr id="50" name="Text Box 25"/>
          <p:cNvSpPr txBox="1">
            <a:spLocks noChangeArrowheads="1"/>
          </p:cNvSpPr>
          <p:nvPr/>
        </p:nvSpPr>
        <p:spPr bwMode="auto">
          <a:xfrm>
            <a:off x="-73338" y="4837608"/>
            <a:ext cx="798511" cy="3666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Times New Roman" panose="02020603050405020304" pitchFamily="18" charset="0"/>
                <a:cs typeface="Arial" panose="020B0604020202020204" pitchFamily="34" charset="0"/>
              </a:defRPr>
            </a:lvl1pPr>
            <a:lvl2pPr marL="742950" indent="-285750">
              <a:defRPr>
                <a:solidFill>
                  <a:schemeClr val="tx1"/>
                </a:solidFill>
                <a:latin typeface="Times New Roman" panose="02020603050405020304" pitchFamily="18" charset="0"/>
                <a:cs typeface="Arial" panose="020B0604020202020204" pitchFamily="34" charset="0"/>
              </a:defRPr>
            </a:lvl2pPr>
            <a:lvl3pPr marL="1143000" indent="-228600">
              <a:defRPr>
                <a:solidFill>
                  <a:schemeClr val="tx1"/>
                </a:solidFill>
                <a:latin typeface="Times New Roman" panose="02020603050405020304" pitchFamily="18" charset="0"/>
                <a:cs typeface="Arial" panose="020B0604020202020204" pitchFamily="34" charset="0"/>
              </a:defRPr>
            </a:lvl3pPr>
            <a:lvl4pPr marL="1600200" indent="-228600">
              <a:defRPr>
                <a:solidFill>
                  <a:schemeClr val="tx1"/>
                </a:solidFill>
                <a:latin typeface="Times New Roman" panose="02020603050405020304" pitchFamily="18" charset="0"/>
                <a:cs typeface="Arial" panose="020B0604020202020204" pitchFamily="34" charset="0"/>
              </a:defRPr>
            </a:lvl4pPr>
            <a:lvl5pPr marL="2057400" indent="-22860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spcBef>
                <a:spcPct val="50000"/>
              </a:spcBef>
            </a:pPr>
            <a:r>
              <a:rPr lang="en-AU" altLang="en-US" dirty="0" smtClean="0">
                <a:latin typeface="Arial" panose="020B0604020202020204" pitchFamily="34" charset="0"/>
              </a:rPr>
              <a:t>Adam</a:t>
            </a:r>
            <a:endParaRPr lang="en-AU" altLang="en-US" dirty="0">
              <a:latin typeface="Arial" panose="020B0604020202020204" pitchFamily="34" charset="0"/>
            </a:endParaRPr>
          </a:p>
        </p:txBody>
      </p:sp>
      <p:sp>
        <p:nvSpPr>
          <p:cNvPr id="45" name="TextBox 44"/>
          <p:cNvSpPr txBox="1"/>
          <p:nvPr/>
        </p:nvSpPr>
        <p:spPr>
          <a:xfrm>
            <a:off x="1719943" y="576944"/>
            <a:ext cx="2525485" cy="461665"/>
          </a:xfrm>
          <a:prstGeom prst="rect">
            <a:avLst/>
          </a:prstGeom>
          <a:noFill/>
          <a:ln>
            <a:solidFill>
              <a:schemeClr val="bg2"/>
            </a:solidFill>
          </a:ln>
        </p:spPr>
        <p:txBody>
          <a:bodyPr wrap="square" rtlCol="0">
            <a:spAutoFit/>
          </a:bodyPr>
          <a:lstStyle/>
          <a:p>
            <a:r>
              <a:rPr lang="en-AU" sz="2400" dirty="0" smtClean="0">
                <a:solidFill>
                  <a:schemeClr val="accent2">
                    <a:lumMod val="75000"/>
                  </a:schemeClr>
                </a:solidFill>
              </a:rPr>
              <a:t>Which Story</a:t>
            </a:r>
            <a:r>
              <a:rPr lang="en-AU" sz="2400" dirty="0" smtClean="0">
                <a:solidFill>
                  <a:schemeClr val="accent2">
                    <a:lumMod val="75000"/>
                  </a:schemeClr>
                </a:solidFill>
              </a:rPr>
              <a:t>?</a:t>
            </a:r>
          </a:p>
        </p:txBody>
      </p:sp>
      <p:sp>
        <p:nvSpPr>
          <p:cNvPr id="46" name="TextBox 45"/>
          <p:cNvSpPr txBox="1"/>
          <p:nvPr/>
        </p:nvSpPr>
        <p:spPr>
          <a:xfrm>
            <a:off x="370115" y="1295400"/>
            <a:ext cx="6302828" cy="461665"/>
          </a:xfrm>
          <a:prstGeom prst="rect">
            <a:avLst/>
          </a:prstGeom>
          <a:noFill/>
          <a:ln>
            <a:solidFill>
              <a:schemeClr val="bg2"/>
            </a:solidFill>
          </a:ln>
        </p:spPr>
        <p:txBody>
          <a:bodyPr wrap="square" rtlCol="0">
            <a:spAutoFit/>
          </a:bodyPr>
          <a:lstStyle/>
          <a:p>
            <a:r>
              <a:rPr lang="en-AU" sz="2400" dirty="0"/>
              <a:t>(</a:t>
            </a:r>
            <a:r>
              <a:rPr lang="en-AU" sz="2400" dirty="0" smtClean="0"/>
              <a:t>iv) </a:t>
            </a:r>
            <a:r>
              <a:rPr lang="en-AU" sz="2400" b="1" dirty="0"/>
              <a:t>The Narrative Substructure of Romans</a:t>
            </a:r>
            <a:endParaRPr lang="en-AU" sz="2400" b="1" dirty="0" smtClean="0"/>
          </a:p>
        </p:txBody>
      </p:sp>
      <p:sp>
        <p:nvSpPr>
          <p:cNvPr id="3" name="TextBox 2"/>
          <p:cNvSpPr txBox="1"/>
          <p:nvPr/>
        </p:nvSpPr>
        <p:spPr>
          <a:xfrm>
            <a:off x="7348084" y="4886102"/>
            <a:ext cx="1530577" cy="646331"/>
          </a:xfrm>
          <a:prstGeom prst="rect">
            <a:avLst/>
          </a:prstGeom>
          <a:noFill/>
          <a:ln>
            <a:noFill/>
          </a:ln>
        </p:spPr>
        <p:txBody>
          <a:bodyPr wrap="square" rtlCol="0">
            <a:spAutoFit/>
          </a:bodyPr>
          <a:lstStyle/>
          <a:p>
            <a:pPr algn="r"/>
            <a:r>
              <a:rPr lang="en-AU" dirty="0" smtClean="0">
                <a:latin typeface="Arial" panose="020B0604020202020204" pitchFamily="34" charset="0"/>
                <a:cs typeface="Arial" panose="020B0604020202020204" pitchFamily="34" charset="0"/>
              </a:rPr>
              <a:t>The Resurrection</a:t>
            </a:r>
            <a:endParaRPr lang="en-AU" dirty="0" smtClean="0">
              <a:latin typeface="Arial" panose="020B0604020202020204" pitchFamily="34" charset="0"/>
              <a:cs typeface="Arial" panose="020B0604020202020204" pitchFamily="34" charset="0"/>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0115" y="1295400"/>
            <a:ext cx="4593771" cy="461665"/>
          </a:xfrm>
          <a:prstGeom prst="rect">
            <a:avLst/>
          </a:prstGeom>
          <a:noFill/>
          <a:ln>
            <a:solidFill>
              <a:schemeClr val="bg2"/>
            </a:solidFill>
          </a:ln>
        </p:spPr>
        <p:txBody>
          <a:bodyPr wrap="square" rtlCol="0">
            <a:spAutoFit/>
          </a:bodyPr>
          <a:lstStyle/>
          <a:p>
            <a:r>
              <a:rPr lang="en-AU" sz="2400" dirty="0" smtClean="0"/>
              <a:t>(v) </a:t>
            </a:r>
            <a:r>
              <a:rPr lang="en-AU" sz="2400" b="1" dirty="0" smtClean="0"/>
              <a:t>Small Group Discussion</a:t>
            </a:r>
            <a:endParaRPr lang="en-AU" sz="2400" dirty="0" smtClean="0"/>
          </a:p>
        </p:txBody>
      </p:sp>
      <p:sp>
        <p:nvSpPr>
          <p:cNvPr id="2" name="TextBox 1"/>
          <p:cNvSpPr txBox="1"/>
          <p:nvPr/>
        </p:nvSpPr>
        <p:spPr>
          <a:xfrm>
            <a:off x="576942" y="3007892"/>
            <a:ext cx="8044544" cy="2677656"/>
          </a:xfrm>
          <a:prstGeom prst="rect">
            <a:avLst/>
          </a:prstGeom>
          <a:noFill/>
          <a:ln>
            <a:solidFill>
              <a:schemeClr val="bg2"/>
            </a:solidFill>
          </a:ln>
        </p:spPr>
        <p:txBody>
          <a:bodyPr wrap="square" rtlCol="0">
            <a:spAutoFit/>
          </a:bodyPr>
          <a:lstStyle/>
          <a:p>
            <a:r>
              <a:rPr lang="en-AU" sz="2400" dirty="0"/>
              <a:t>Q. Think about the story of your life. Share how the story of your life intersected and now overlaps with the Story of God’s GPS – God’s Great Plan of Salvation</a:t>
            </a:r>
            <a:r>
              <a:rPr lang="en-AU" sz="2400" dirty="0" smtClean="0"/>
              <a:t>?</a:t>
            </a:r>
          </a:p>
          <a:p>
            <a:endParaRPr lang="en-AU" sz="2400" dirty="0"/>
          </a:p>
          <a:p>
            <a:r>
              <a:rPr lang="en-AU" sz="2400" dirty="0"/>
              <a:t>In about 15 minutes we’ll come back together again and share what we’ve found. Please appoint a scribe to make notes of your findings.</a:t>
            </a:r>
            <a:endParaRPr lang="en-AU" sz="2000" dirty="0" smtClean="0">
              <a:solidFill>
                <a:schemeClr val="bg2">
                  <a:lumMod val="50000"/>
                </a:schemeClr>
              </a:solidFill>
            </a:endParaRPr>
          </a:p>
        </p:txBody>
      </p:sp>
      <p:sp>
        <p:nvSpPr>
          <p:cNvPr id="5" name="TextBox 4"/>
          <p:cNvSpPr txBox="1"/>
          <p:nvPr/>
        </p:nvSpPr>
        <p:spPr>
          <a:xfrm>
            <a:off x="1719943" y="576944"/>
            <a:ext cx="2525485" cy="461665"/>
          </a:xfrm>
          <a:prstGeom prst="rect">
            <a:avLst/>
          </a:prstGeom>
          <a:noFill/>
          <a:ln>
            <a:solidFill>
              <a:schemeClr val="bg2"/>
            </a:solidFill>
          </a:ln>
        </p:spPr>
        <p:txBody>
          <a:bodyPr wrap="square" rtlCol="0">
            <a:spAutoFit/>
          </a:bodyPr>
          <a:lstStyle/>
          <a:p>
            <a:r>
              <a:rPr lang="en-AU" sz="2400" dirty="0" smtClean="0">
                <a:solidFill>
                  <a:schemeClr val="accent2">
                    <a:lumMod val="75000"/>
                  </a:schemeClr>
                </a:solidFill>
              </a:rPr>
              <a:t>Which Story</a:t>
            </a:r>
            <a:r>
              <a:rPr lang="en-AU" sz="2400" dirty="0" smtClean="0">
                <a:solidFill>
                  <a:schemeClr val="accent2">
                    <a:lumMod val="75000"/>
                  </a:schemeClr>
                </a:solidFill>
              </a:rPr>
              <a:t>?</a:t>
            </a:r>
          </a:p>
        </p:txBody>
      </p:sp>
    </p:spTree>
    <p:extLst>
      <p:ext uri="{BB962C8B-B14F-4D97-AF65-F5344CB8AC3E}">
        <p14:creationId xmlns:p14="http://schemas.microsoft.com/office/powerpoint/2010/main" val="18627810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resentation on brainstorming">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Century Gothic-Palatino Linotyp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panose="0204050205050503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spDef>
      <a:spPr/>
      <a:bodyPr rtlCol="0" anchor="ctr"/>
      <a:lstStyle>
        <a:defPPr algn="ctr">
          <a:defRPr/>
        </a:defPPr>
      </a:lstStyle>
      <a:style>
        <a:lnRef idx="1">
          <a:schemeClr val="accent3"/>
        </a:lnRef>
        <a:fillRef idx="2">
          <a:schemeClr val="accent3"/>
        </a:fillRef>
        <a:effectRef idx="1">
          <a:schemeClr val="accent3"/>
        </a:effectRef>
        <a:fontRef idx="minor">
          <a:schemeClr val="dk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none" rtlCol="0">
        <a:spAutoFit/>
      </a:bodyPr>
      <a:lstStyle>
        <a:defPPr>
          <a:defRPr dirty="0" err="1" smtClean="0"/>
        </a:defPPr>
      </a:lstStyle>
    </a:txDef>
  </a:objectDefaults>
  <a:extraClrSchemeLst/>
  <a:extLst>
    <a:ext uri="{05A4C25C-085E-4340-85A3-A5531E510DB2}">
      <thm15:themeFamily xmlns:thm15="http://schemas.microsoft.com/office/thememl/2012/main" name="Business brainstorming presentation.potx" id="{DE77CA07-3D7A-4CF2-AF02-587F794CB3CB}" vid="{13C2A94F-C0A1-4622-B71C-29A3B00D5E0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Business brainstorming presentation</Template>
  <TotalTime>3953</TotalTime>
  <Words>565</Words>
  <Application>Microsoft Office PowerPoint</Application>
  <PresentationFormat>On-screen Show (4:3)</PresentationFormat>
  <Paragraphs>65</Paragraphs>
  <Slides>12</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12</vt:i4>
      </vt:variant>
    </vt:vector>
  </HeadingPairs>
  <TitlesOfParts>
    <vt:vector size="20" baseType="lpstr">
      <vt:lpstr>Arial</vt:lpstr>
      <vt:lpstr>Calibri</vt:lpstr>
      <vt:lpstr>Century Gothic</vt:lpstr>
      <vt:lpstr>Palatino Linotype</vt:lpstr>
      <vt:lpstr>Tahoma</vt:lpstr>
      <vt:lpstr>Times New Roman</vt:lpstr>
      <vt:lpstr>Wingdings 2</vt:lpstr>
      <vt:lpstr>Presentation on brainstorming</vt:lpstr>
      <vt:lpstr>Which Story?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Creativity Session</dc:title>
  <dc:creator>Rolf Van Wollingen</dc:creator>
  <cp:lastModifiedBy>Rolf Van Wollingen</cp:lastModifiedBy>
  <cp:revision>26</cp:revision>
  <dcterms:created xsi:type="dcterms:W3CDTF">2018-03-08T07:45:33Z</dcterms:created>
  <dcterms:modified xsi:type="dcterms:W3CDTF">2018-03-17T02:57:21Z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Order">
    <vt:r8>74069100</vt:r8>
  </property>
  <property fmtid="{D5CDD505-2E9C-101B-9397-08002B2CF9AE}" pid="4" name="HiddenCategoryTags">
    <vt:lpwstr/>
  </property>
  <property fmtid="{D5CDD505-2E9C-101B-9397-08002B2CF9AE}" pid="5" name="InternalTags">
    <vt:lpwstr/>
  </property>
  <property fmtid="{D5CDD505-2E9C-101B-9397-08002B2CF9AE}" pid="6" name="FeatureTags">
    <vt:lpwstr/>
  </property>
  <property fmtid="{D5CDD505-2E9C-101B-9397-08002B2CF9AE}" pid="7" name="LocalizationTags">
    <vt:lpwstr/>
  </property>
  <property fmtid="{D5CDD505-2E9C-101B-9397-08002B2CF9AE}" pid="8" name="CategoryTags">
    <vt:lpwstr/>
  </property>
  <property fmtid="{D5CDD505-2E9C-101B-9397-08002B2CF9AE}" pid="9" name="Applications">
    <vt:lpwstr/>
  </property>
  <property fmtid="{D5CDD505-2E9C-101B-9397-08002B2CF9AE}" pid="10" name="CampaignTags">
    <vt:lpwstr/>
  </property>
  <property fmtid="{D5CDD505-2E9C-101B-9397-08002B2CF9AE}" pid="11" name="ScenarioTags">
    <vt:lpwstr/>
  </property>
</Properties>
</file>