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283" r:id="rId3"/>
    <p:sldId id="280" r:id="rId4"/>
    <p:sldId id="281" r:id="rId5"/>
    <p:sldId id="284" r:id="rId6"/>
    <p:sldId id="276" r:id="rId7"/>
    <p:sldId id="279" r:id="rId8"/>
    <p:sldId id="285" r:id="rId9"/>
    <p:sldId id="286" r:id="rId10"/>
    <p:sldId id="277" r:id="rId11"/>
    <p:sldId id="267" r:id="rId12"/>
    <p:sldId id="266" r:id="rId13"/>
    <p:sldId id="269" r:id="rId14"/>
    <p:sldId id="265" r:id="rId15"/>
    <p:sldId id="263" r:id="rId16"/>
    <p:sldId id="289" r:id="rId17"/>
    <p:sldId id="290" r:id="rId18"/>
    <p:sldId id="291" r:id="rId19"/>
    <p:sldId id="292" r:id="rId20"/>
    <p:sldId id="271" r:id="rId21"/>
    <p:sldId id="293" r:id="rId22"/>
    <p:sldId id="294" r:id="rId23"/>
    <p:sldId id="295" r:id="rId24"/>
    <p:sldId id="288" r:id="rId25"/>
    <p:sldId id="29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8" autoAdjust="0"/>
    <p:restoredTop sz="90882"/>
  </p:normalViewPr>
  <p:slideViewPr>
    <p:cSldViewPr>
      <p:cViewPr varScale="1">
        <p:scale>
          <a:sx n="107" d="100"/>
          <a:sy n="107" d="100"/>
        </p:scale>
        <p:origin x="160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EE2CD-275A-2F45-8760-89F4521A0C39}" type="datetimeFigureOut">
              <a:rPr lang="en-US" smtClean="0"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89310-45E7-2E44-9573-26E046CE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30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4E2C-3BFC-804E-A97C-DE6D28CD02D4}" type="datetimeFigureOut">
              <a:rPr lang="en-US" smtClean="0"/>
              <a:t>10/7/17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61BA8-984F-4A49-AC28-5EBBE30F4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6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8E986-F80B-2D43-9968-35C582870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314B-0CF4-8F46-9D5A-3E74A6A1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AAC57-E0D2-8C41-9A45-756E9E9F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3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699C9-C106-934B-86CC-A3DADFF63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3E9E8-6D20-4D4D-AB03-597B6005D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D7672-2941-AE4E-8999-BF6D36AE5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9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6B61C-202D-8F4D-ACA0-5FA384FD7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F359-87C9-3640-A56A-898193717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EE65-9B50-AB4F-BE97-33CAB1B84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0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3E0B5-94BD-A841-BC60-E12052BED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4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0C46C-3802-C743-9D4B-B44F9A197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D11F382-7D61-9C40-BDB4-D31B55D22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IDINGINCHRIST_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IDINGINCHRIST_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66700" y="2209800"/>
            <a:ext cx="8610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/>
              <a:t>John </a:t>
            </a:r>
            <a:r>
              <a:rPr lang="en-US" altLang="en-US" sz="3600" b="1" dirty="0" smtClean="0"/>
              <a:t>15:1-8</a:t>
            </a:r>
          </a:p>
          <a:p>
            <a:r>
              <a:rPr lang="en-US" altLang="en-US" sz="3600" baseline="30000" dirty="0" smtClean="0"/>
              <a:t>1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“I am the true vine, and my Father is the vinedresser. </a:t>
            </a:r>
            <a:endParaRPr lang="en-US" altLang="en-US" sz="3600" dirty="0" smtClean="0"/>
          </a:p>
          <a:p>
            <a:r>
              <a:rPr lang="en-US" altLang="en-US" sz="3600" baseline="30000" dirty="0" smtClean="0"/>
              <a:t>2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Every branch in me that does not bear fruit he takes away, and every branch that does bear fruit he prunes, that it may bear more fruit.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1180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BIDINGINCHRIST_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28600" y="2057400"/>
            <a:ext cx="8610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/>
              <a:t>John 15:1-8</a:t>
            </a:r>
          </a:p>
          <a:p>
            <a:r>
              <a:rPr lang="en-US" altLang="en-US" sz="3600" baseline="30000" dirty="0" smtClean="0"/>
              <a:t>3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Already you are clean because of the word that I have spoken to you. </a:t>
            </a:r>
          </a:p>
          <a:p>
            <a:r>
              <a:rPr lang="en-US" altLang="en-US" sz="3600" baseline="30000" dirty="0" smtClean="0"/>
              <a:t>4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Abide in me, and I in you. As the branch cannot bear fruit by itself, unless it abides in the vine, neither can you, unless you abide in me.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IDINGINCHRIST_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52400" y="1828800"/>
            <a:ext cx="8991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/>
              <a:t>John 15:1-8</a:t>
            </a:r>
          </a:p>
          <a:p>
            <a:r>
              <a:rPr lang="en-US" altLang="en-US" sz="3600" baseline="30000" dirty="0" smtClean="0"/>
              <a:t>5 </a:t>
            </a:r>
            <a:r>
              <a:rPr lang="en-US" altLang="en-US" sz="3600" dirty="0"/>
              <a:t>I am the vine; you are the branches. Whoever abides in me and I in him, he it is that bears much fruit, for apart from me you can do nothing. </a:t>
            </a:r>
            <a:endParaRPr lang="en-US" altLang="en-US" sz="3600" dirty="0" smtClean="0"/>
          </a:p>
          <a:p>
            <a:r>
              <a:rPr lang="en-US" altLang="en-US" sz="3600" baseline="30000" dirty="0" smtClean="0"/>
              <a:t>6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If anyone does not abide in me he is thrown away like a branch and withers; and the branches are gathered, thrown into the fire, and burned.</a:t>
            </a:r>
            <a:endParaRPr lang="en-US" altLang="en-US" sz="3600" dirty="0"/>
          </a:p>
          <a:p>
            <a:pPr algn="ctr"/>
            <a:endParaRPr lang="en-US" altLang="en-US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BIDINGINCHRIST_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04800" y="1981200"/>
            <a:ext cx="8534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/>
              <a:t>John 15:1-8</a:t>
            </a:r>
          </a:p>
          <a:p>
            <a:r>
              <a:rPr lang="en-US" altLang="en-US" sz="3600" dirty="0" smtClean="0"/>
              <a:t>7 </a:t>
            </a:r>
            <a:r>
              <a:rPr lang="en-US" altLang="en-US" sz="3600" dirty="0"/>
              <a:t>If you abide in me, and my words abide in you, ask whatever you wish, and it will be done for you. </a:t>
            </a:r>
            <a:endParaRPr lang="en-US" altLang="en-US" sz="3600" dirty="0" smtClean="0"/>
          </a:p>
          <a:p>
            <a:r>
              <a:rPr lang="en-US" altLang="en-US" sz="3600" dirty="0" smtClean="0"/>
              <a:t>8 </a:t>
            </a:r>
            <a:r>
              <a:rPr lang="en-US" altLang="en-US" sz="3600" dirty="0"/>
              <a:t>By this my Father is glorified, that you bear much fruit and so prove to be my disciples.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BIDINGINCHRIST_slid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457200" y="1295400"/>
            <a:ext cx="8305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8000" dirty="0" smtClean="0"/>
              <a:t>Cultivate the Presence of God</a:t>
            </a:r>
            <a:endParaRPr lang="en-US" altLang="en-US" sz="8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BIDINGINCHRIST_slid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8534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7200"/>
              <a:t>Abide: Meno</a:t>
            </a:r>
          </a:p>
          <a:p>
            <a:pPr algn="ctr"/>
            <a:r>
              <a:rPr lang="en-US" altLang="en-US" sz="7200"/>
              <a:t>To stay, continue, dwell, remain or stand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7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3000"/>
            <a:ext cx="9157855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4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IDINGINCHRIST_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66700" y="2209800"/>
            <a:ext cx="8610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/>
              <a:t>John </a:t>
            </a:r>
            <a:r>
              <a:rPr lang="en-US" altLang="en-US" sz="3600" b="1" dirty="0" smtClean="0"/>
              <a:t>15:1-8</a:t>
            </a:r>
          </a:p>
          <a:p>
            <a:r>
              <a:rPr lang="en-US" altLang="en-US" sz="3600" baseline="30000" dirty="0" smtClean="0"/>
              <a:t>1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“I am the true vine, and my Father is the vinedresser. </a:t>
            </a:r>
            <a:endParaRPr lang="en-US" altLang="en-US" sz="3600" dirty="0" smtClean="0"/>
          </a:p>
          <a:p>
            <a:r>
              <a:rPr lang="en-US" altLang="en-US" sz="3600" baseline="30000" dirty="0" smtClean="0"/>
              <a:t>2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Every branch in me that does not bear fruit he takes away, and every branch that does bear fruit he prunes, that it may bear more fruit.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95246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BIDINGINCHRIST_slid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419100" y="2057400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914400" indent="-914400">
              <a:buFont typeface="+mj-lt"/>
              <a:buAutoNum type="arabicPeriod"/>
            </a:pPr>
            <a:r>
              <a:rPr lang="en-US" altLang="en-US" sz="4800" dirty="0" smtClean="0"/>
              <a:t>Pray the Psalms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 smtClean="0"/>
              <a:t>Take 5 minute retreats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 smtClean="0"/>
              <a:t>Make Praise a Habit</a:t>
            </a:r>
            <a:endParaRPr lang="en-US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2657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7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BIDINGINCHRIST_slid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533400" y="1600200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8000" dirty="0" smtClean="0"/>
              <a:t>Abiding requires Pruning</a:t>
            </a:r>
            <a:endParaRPr lang="en-US" altLang="en-US" sz="8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04800"/>
            <a:ext cx="10301092" cy="62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96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7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"/>
            <a:ext cx="9144000" cy="68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5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60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BIDINGINCHRIST_slid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457200" y="1295400"/>
            <a:ext cx="8305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8000"/>
              <a:t>To Produce Fruit You Must Remain In The Vine</a:t>
            </a:r>
          </a:p>
        </p:txBody>
      </p:sp>
    </p:spTree>
    <p:extLst>
      <p:ext uri="{BB962C8B-B14F-4D97-AF65-F5344CB8AC3E}">
        <p14:creationId xmlns:p14="http://schemas.microsoft.com/office/powerpoint/2010/main" val="2029032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IDINGINCHRIST_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IDINGINCHRIST_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3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"/>
            <a:ext cx="5702808" cy="603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5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76200"/>
            <a:ext cx="92329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512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312</Words>
  <Application>Microsoft Macintosh PowerPoint</Application>
  <PresentationFormat>On-screen Show (4:3)</PresentationFormat>
  <Paragraphs>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ＭＳ Ｐゴシック</vt:lpstr>
      <vt:lpstr>Arial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Philip Golden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Golden</dc:creator>
  <cp:lastModifiedBy>Peter Laughlin</cp:lastModifiedBy>
  <cp:revision>18</cp:revision>
  <dcterms:created xsi:type="dcterms:W3CDTF">2011-01-21T01:06:56Z</dcterms:created>
  <dcterms:modified xsi:type="dcterms:W3CDTF">2017-10-06T23:03:06Z</dcterms:modified>
</cp:coreProperties>
</file>